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00" r:id="rId2"/>
    <p:sldId id="258" r:id="rId3"/>
    <p:sldId id="404" r:id="rId4"/>
    <p:sldId id="405" r:id="rId5"/>
    <p:sldId id="406" r:id="rId6"/>
    <p:sldId id="386" r:id="rId7"/>
    <p:sldId id="38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F51"/>
    <a:srgbClr val="FFCC66"/>
    <a:srgbClr val="DBD600"/>
    <a:srgbClr val="AEE4DA"/>
    <a:srgbClr val="B9DA91"/>
    <a:srgbClr val="525252"/>
    <a:srgbClr val="ADADAD"/>
    <a:srgbClr val="9CD5E8"/>
    <a:srgbClr val="FFE269"/>
    <a:srgbClr val="FDEE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7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7FE9BA-9814-4D48-863F-5A0F63CFB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136FB-73F7-4A40-B1FC-DB18AB3013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68C1B-82A3-4458-8547-ECF1173E2471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AE374-4BF8-41E1-885A-63E0ABEA22E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A54280-3551-4A54-ADEC-6DCFF62275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A0F82-734B-4207-9478-2A02B332D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361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939B15-C577-49A3-8830-35F0166954B7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9C10B9-145E-4975-88FA-6D65B3FF8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021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83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1091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326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/>
          </p:nvPr>
        </p:nvSpPr>
        <p:spPr>
          <a:xfrm>
            <a:off x="6265548" y="669633"/>
            <a:ext cx="2601141" cy="2707678"/>
          </a:xfrm>
          <a:custGeom>
            <a:avLst/>
            <a:gdLst>
              <a:gd name="connsiteX0" fmla="*/ 0 w 2601141"/>
              <a:gd name="connsiteY0" fmla="*/ 0 h 2707678"/>
              <a:gd name="connsiteX1" fmla="*/ 2601141 w 2601141"/>
              <a:gd name="connsiteY1" fmla="*/ 0 h 2707678"/>
              <a:gd name="connsiteX2" fmla="*/ 2601141 w 2601141"/>
              <a:gd name="connsiteY2" fmla="*/ 2707678 h 2707678"/>
              <a:gd name="connsiteX3" fmla="*/ 0 w 2601141"/>
              <a:gd name="connsiteY3" fmla="*/ 2707678 h 270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141" h="2707678">
                <a:moveTo>
                  <a:pt x="0" y="0"/>
                </a:moveTo>
                <a:lnTo>
                  <a:pt x="2601141" y="0"/>
                </a:lnTo>
                <a:lnTo>
                  <a:pt x="2601141" y="2707678"/>
                </a:lnTo>
                <a:lnTo>
                  <a:pt x="0" y="27076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/>
          </p:nvPr>
        </p:nvSpPr>
        <p:spPr>
          <a:xfrm>
            <a:off x="9161148" y="669633"/>
            <a:ext cx="2601141" cy="2707678"/>
          </a:xfrm>
          <a:custGeom>
            <a:avLst/>
            <a:gdLst>
              <a:gd name="connsiteX0" fmla="*/ 0 w 2601141"/>
              <a:gd name="connsiteY0" fmla="*/ 0 h 2707678"/>
              <a:gd name="connsiteX1" fmla="*/ 2601141 w 2601141"/>
              <a:gd name="connsiteY1" fmla="*/ 0 h 2707678"/>
              <a:gd name="connsiteX2" fmla="*/ 2601141 w 2601141"/>
              <a:gd name="connsiteY2" fmla="*/ 2707678 h 2707678"/>
              <a:gd name="connsiteX3" fmla="*/ 0 w 2601141"/>
              <a:gd name="connsiteY3" fmla="*/ 2707678 h 270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141" h="2707678">
                <a:moveTo>
                  <a:pt x="0" y="0"/>
                </a:moveTo>
                <a:lnTo>
                  <a:pt x="2601141" y="0"/>
                </a:lnTo>
                <a:lnTo>
                  <a:pt x="2601141" y="2707678"/>
                </a:lnTo>
                <a:lnTo>
                  <a:pt x="0" y="27076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2"/>
          </p:nvPr>
        </p:nvSpPr>
        <p:spPr>
          <a:xfrm>
            <a:off x="6265548" y="3717633"/>
            <a:ext cx="5496741" cy="2707678"/>
          </a:xfrm>
          <a:custGeom>
            <a:avLst/>
            <a:gdLst>
              <a:gd name="connsiteX0" fmla="*/ 0 w 2601141"/>
              <a:gd name="connsiteY0" fmla="*/ 0 h 2707678"/>
              <a:gd name="connsiteX1" fmla="*/ 2601141 w 2601141"/>
              <a:gd name="connsiteY1" fmla="*/ 0 h 2707678"/>
              <a:gd name="connsiteX2" fmla="*/ 2601141 w 2601141"/>
              <a:gd name="connsiteY2" fmla="*/ 2707678 h 2707678"/>
              <a:gd name="connsiteX3" fmla="*/ 0 w 2601141"/>
              <a:gd name="connsiteY3" fmla="*/ 2707678 h 2707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141" h="2707678">
                <a:moveTo>
                  <a:pt x="0" y="0"/>
                </a:moveTo>
                <a:lnTo>
                  <a:pt x="2601141" y="0"/>
                </a:lnTo>
                <a:lnTo>
                  <a:pt x="2601141" y="2707678"/>
                </a:lnTo>
                <a:lnTo>
                  <a:pt x="0" y="270767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1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0"/>
          </p:nvPr>
        </p:nvSpPr>
        <p:spPr>
          <a:xfrm>
            <a:off x="6326690" y="669632"/>
            <a:ext cx="5507719" cy="5680458"/>
          </a:xfrm>
          <a:custGeom>
            <a:avLst/>
            <a:gdLst>
              <a:gd name="connsiteX0" fmla="*/ 0 w 5507719"/>
              <a:gd name="connsiteY0" fmla="*/ 0 h 5680458"/>
              <a:gd name="connsiteX1" fmla="*/ 5507719 w 5507719"/>
              <a:gd name="connsiteY1" fmla="*/ 0 h 5680458"/>
              <a:gd name="connsiteX2" fmla="*/ 5507719 w 5507719"/>
              <a:gd name="connsiteY2" fmla="*/ 5680458 h 5680458"/>
              <a:gd name="connsiteX3" fmla="*/ 0 w 5507719"/>
              <a:gd name="connsiteY3" fmla="*/ 5680458 h 5680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7719" h="5680458">
                <a:moveTo>
                  <a:pt x="0" y="0"/>
                </a:moveTo>
                <a:lnTo>
                  <a:pt x="5507719" y="0"/>
                </a:lnTo>
                <a:lnTo>
                  <a:pt x="5507719" y="5680458"/>
                </a:lnTo>
                <a:lnTo>
                  <a:pt x="0" y="56804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40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905D43B-2174-4014-A460-F6CDB144A2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9547" y="0"/>
            <a:ext cx="11972453" cy="5086803"/>
          </a:xfrm>
          <a:custGeom>
            <a:avLst/>
            <a:gdLst>
              <a:gd name="connsiteX0" fmla="*/ 7212856 w 8750300"/>
              <a:gd name="connsiteY0" fmla="*/ 0 h 3717789"/>
              <a:gd name="connsiteX1" fmla="*/ 7217092 w 8750300"/>
              <a:gd name="connsiteY1" fmla="*/ 25530 h 3717789"/>
              <a:gd name="connsiteX2" fmla="*/ 7212856 w 8750300"/>
              <a:gd name="connsiteY2" fmla="*/ 25530 h 3717789"/>
              <a:gd name="connsiteX3" fmla="*/ 7204386 w 8750300"/>
              <a:gd name="connsiteY3" fmla="*/ 29785 h 3717789"/>
              <a:gd name="connsiteX4" fmla="*/ 7183208 w 8750300"/>
              <a:gd name="connsiteY4" fmla="*/ 46805 h 3717789"/>
              <a:gd name="connsiteX5" fmla="*/ 7102736 w 8750300"/>
              <a:gd name="connsiteY5" fmla="*/ 97865 h 3717789"/>
              <a:gd name="connsiteX6" fmla="*/ 6865555 w 8750300"/>
              <a:gd name="connsiteY6" fmla="*/ 255301 h 3717789"/>
              <a:gd name="connsiteX7" fmla="*/ 6624138 w 8750300"/>
              <a:gd name="connsiteY7" fmla="*/ 416991 h 3717789"/>
              <a:gd name="connsiteX8" fmla="*/ 6632609 w 8750300"/>
              <a:gd name="connsiteY8" fmla="*/ 416991 h 3717789"/>
              <a:gd name="connsiteX9" fmla="*/ 6653786 w 8750300"/>
              <a:gd name="connsiteY9" fmla="*/ 408481 h 3717789"/>
              <a:gd name="connsiteX10" fmla="*/ 7102736 w 8750300"/>
              <a:gd name="connsiteY10" fmla="*/ 136160 h 3717789"/>
              <a:gd name="connsiteX11" fmla="*/ 7263681 w 8750300"/>
              <a:gd name="connsiteY11" fmla="*/ 46805 h 3717789"/>
              <a:gd name="connsiteX12" fmla="*/ 7284858 w 8750300"/>
              <a:gd name="connsiteY12" fmla="*/ 34040 h 3717789"/>
              <a:gd name="connsiteX13" fmla="*/ 7310270 w 8750300"/>
              <a:gd name="connsiteY13" fmla="*/ 25530 h 3717789"/>
              <a:gd name="connsiteX14" fmla="*/ 7327212 w 8750300"/>
              <a:gd name="connsiteY14" fmla="*/ 29785 h 3717789"/>
              <a:gd name="connsiteX15" fmla="*/ 7339918 w 8750300"/>
              <a:gd name="connsiteY15" fmla="*/ 46805 h 3717789"/>
              <a:gd name="connsiteX16" fmla="*/ 7339918 w 8750300"/>
              <a:gd name="connsiteY16" fmla="*/ 55315 h 3717789"/>
              <a:gd name="connsiteX17" fmla="*/ 7331447 w 8750300"/>
              <a:gd name="connsiteY17" fmla="*/ 63825 h 3717789"/>
              <a:gd name="connsiteX18" fmla="*/ 7293328 w 8750300"/>
              <a:gd name="connsiteY18" fmla="*/ 93610 h 3717789"/>
              <a:gd name="connsiteX19" fmla="*/ 7191680 w 8750300"/>
              <a:gd name="connsiteY19" fmla="*/ 153180 h 3717789"/>
              <a:gd name="connsiteX20" fmla="*/ 7149326 w 8750300"/>
              <a:gd name="connsiteY20" fmla="*/ 178710 h 3717789"/>
              <a:gd name="connsiteX21" fmla="*/ 7153561 w 8750300"/>
              <a:gd name="connsiteY21" fmla="*/ 178710 h 3717789"/>
              <a:gd name="connsiteX22" fmla="*/ 7157796 w 8750300"/>
              <a:gd name="connsiteY22" fmla="*/ 182965 h 3717789"/>
              <a:gd name="connsiteX23" fmla="*/ 7187444 w 8750300"/>
              <a:gd name="connsiteY23" fmla="*/ 174455 h 3717789"/>
              <a:gd name="connsiteX24" fmla="*/ 7195914 w 8750300"/>
              <a:gd name="connsiteY24" fmla="*/ 170200 h 3717789"/>
              <a:gd name="connsiteX25" fmla="*/ 7200150 w 8750300"/>
              <a:gd name="connsiteY25" fmla="*/ 170200 h 3717789"/>
              <a:gd name="connsiteX26" fmla="*/ 7195914 w 8750300"/>
              <a:gd name="connsiteY26" fmla="*/ 178710 h 3717789"/>
              <a:gd name="connsiteX27" fmla="*/ 7187444 w 8750300"/>
              <a:gd name="connsiteY27" fmla="*/ 191475 h 3717789"/>
              <a:gd name="connsiteX28" fmla="*/ 7111207 w 8750300"/>
              <a:gd name="connsiteY28" fmla="*/ 251046 h 3717789"/>
              <a:gd name="connsiteX29" fmla="*/ 7094266 w 8750300"/>
              <a:gd name="connsiteY29" fmla="*/ 263810 h 3717789"/>
              <a:gd name="connsiteX30" fmla="*/ 7026500 w 8750300"/>
              <a:gd name="connsiteY30" fmla="*/ 323381 h 3717789"/>
              <a:gd name="connsiteX31" fmla="*/ 6903674 w 8750300"/>
              <a:gd name="connsiteY31" fmla="*/ 429756 h 3717789"/>
              <a:gd name="connsiteX32" fmla="*/ 7123913 w 8750300"/>
              <a:gd name="connsiteY32" fmla="*/ 276575 h 3717789"/>
              <a:gd name="connsiteX33" fmla="*/ 7187444 w 8750300"/>
              <a:gd name="connsiteY33" fmla="*/ 234025 h 3717789"/>
              <a:gd name="connsiteX34" fmla="*/ 7195914 w 8750300"/>
              <a:gd name="connsiteY34" fmla="*/ 225515 h 3717789"/>
              <a:gd name="connsiteX35" fmla="*/ 7208621 w 8750300"/>
              <a:gd name="connsiteY35" fmla="*/ 225515 h 3717789"/>
              <a:gd name="connsiteX36" fmla="*/ 7212856 w 8750300"/>
              <a:gd name="connsiteY36" fmla="*/ 234025 h 3717789"/>
              <a:gd name="connsiteX37" fmla="*/ 7225562 w 8750300"/>
              <a:gd name="connsiteY37" fmla="*/ 251046 h 3717789"/>
              <a:gd name="connsiteX38" fmla="*/ 7225562 w 8750300"/>
              <a:gd name="connsiteY38" fmla="*/ 259556 h 3717789"/>
              <a:gd name="connsiteX39" fmla="*/ 7221327 w 8750300"/>
              <a:gd name="connsiteY39" fmla="*/ 268066 h 3717789"/>
              <a:gd name="connsiteX40" fmla="*/ 7212856 w 8750300"/>
              <a:gd name="connsiteY40" fmla="*/ 280831 h 3717789"/>
              <a:gd name="connsiteX41" fmla="*/ 7174738 w 8750300"/>
              <a:gd name="connsiteY41" fmla="*/ 314870 h 3717789"/>
              <a:gd name="connsiteX42" fmla="*/ 7145090 w 8750300"/>
              <a:gd name="connsiteY42" fmla="*/ 336146 h 3717789"/>
              <a:gd name="connsiteX43" fmla="*/ 7145090 w 8750300"/>
              <a:gd name="connsiteY43" fmla="*/ 340401 h 3717789"/>
              <a:gd name="connsiteX44" fmla="*/ 7166267 w 8750300"/>
              <a:gd name="connsiteY44" fmla="*/ 336146 h 3717789"/>
              <a:gd name="connsiteX45" fmla="*/ 7174738 w 8750300"/>
              <a:gd name="connsiteY45" fmla="*/ 331891 h 3717789"/>
              <a:gd name="connsiteX46" fmla="*/ 7178973 w 8750300"/>
              <a:gd name="connsiteY46" fmla="*/ 331891 h 3717789"/>
              <a:gd name="connsiteX47" fmla="*/ 7183208 w 8750300"/>
              <a:gd name="connsiteY47" fmla="*/ 331891 h 3717789"/>
              <a:gd name="connsiteX48" fmla="*/ 7183208 w 8750300"/>
              <a:gd name="connsiteY48" fmla="*/ 336146 h 3717789"/>
              <a:gd name="connsiteX49" fmla="*/ 7373800 w 8750300"/>
              <a:gd name="connsiteY49" fmla="*/ 234025 h 3717789"/>
              <a:gd name="connsiteX50" fmla="*/ 7437332 w 8750300"/>
              <a:gd name="connsiteY50" fmla="*/ 204240 h 3717789"/>
              <a:gd name="connsiteX51" fmla="*/ 7441567 w 8750300"/>
              <a:gd name="connsiteY51" fmla="*/ 199985 h 3717789"/>
              <a:gd name="connsiteX52" fmla="*/ 7458508 w 8750300"/>
              <a:gd name="connsiteY52" fmla="*/ 187220 h 3717789"/>
              <a:gd name="connsiteX53" fmla="*/ 7475450 w 8750300"/>
              <a:gd name="connsiteY53" fmla="*/ 182965 h 3717789"/>
              <a:gd name="connsiteX54" fmla="*/ 7496627 w 8750300"/>
              <a:gd name="connsiteY54" fmla="*/ 178710 h 3717789"/>
              <a:gd name="connsiteX55" fmla="*/ 7517804 w 8750300"/>
              <a:gd name="connsiteY55" fmla="*/ 178710 h 3717789"/>
              <a:gd name="connsiteX56" fmla="*/ 7598276 w 8750300"/>
              <a:gd name="connsiteY56" fmla="*/ 178710 h 3717789"/>
              <a:gd name="connsiteX57" fmla="*/ 7682984 w 8750300"/>
              <a:gd name="connsiteY57" fmla="*/ 174455 h 3717789"/>
              <a:gd name="connsiteX58" fmla="*/ 7763456 w 8750300"/>
              <a:gd name="connsiteY58" fmla="*/ 153180 h 3717789"/>
              <a:gd name="connsiteX59" fmla="*/ 7839693 w 8750300"/>
              <a:gd name="connsiteY59" fmla="*/ 136160 h 3717789"/>
              <a:gd name="connsiteX60" fmla="*/ 7928636 w 8750300"/>
              <a:gd name="connsiteY60" fmla="*/ 131905 h 3717789"/>
              <a:gd name="connsiteX61" fmla="*/ 8042991 w 8750300"/>
              <a:gd name="connsiteY61" fmla="*/ 144670 h 3717789"/>
              <a:gd name="connsiteX62" fmla="*/ 8136170 w 8750300"/>
              <a:gd name="connsiteY62" fmla="*/ 165945 h 3717789"/>
              <a:gd name="connsiteX63" fmla="*/ 8229348 w 8750300"/>
              <a:gd name="connsiteY63" fmla="*/ 217005 h 3717789"/>
              <a:gd name="connsiteX64" fmla="*/ 8254760 w 8750300"/>
              <a:gd name="connsiteY64" fmla="*/ 242536 h 3717789"/>
              <a:gd name="connsiteX65" fmla="*/ 8267466 w 8750300"/>
              <a:gd name="connsiteY65" fmla="*/ 268066 h 3717789"/>
              <a:gd name="connsiteX66" fmla="*/ 8250525 w 8750300"/>
              <a:gd name="connsiteY66" fmla="*/ 285086 h 3717789"/>
              <a:gd name="connsiteX67" fmla="*/ 8203936 w 8750300"/>
              <a:gd name="connsiteY67" fmla="*/ 293596 h 3717789"/>
              <a:gd name="connsiteX68" fmla="*/ 8174288 w 8750300"/>
              <a:gd name="connsiteY68" fmla="*/ 289340 h 3717789"/>
              <a:gd name="connsiteX69" fmla="*/ 8127699 w 8750300"/>
              <a:gd name="connsiteY69" fmla="*/ 276575 h 3717789"/>
              <a:gd name="connsiteX70" fmla="*/ 8047226 w 8750300"/>
              <a:gd name="connsiteY70" fmla="*/ 263810 h 3717789"/>
              <a:gd name="connsiteX71" fmla="*/ 8042991 w 8750300"/>
              <a:gd name="connsiteY71" fmla="*/ 263810 h 3717789"/>
              <a:gd name="connsiteX72" fmla="*/ 8038756 w 8750300"/>
              <a:gd name="connsiteY72" fmla="*/ 263810 h 3717789"/>
              <a:gd name="connsiteX73" fmla="*/ 8038756 w 8750300"/>
              <a:gd name="connsiteY73" fmla="*/ 268066 h 3717789"/>
              <a:gd name="connsiteX74" fmla="*/ 8038756 w 8750300"/>
              <a:gd name="connsiteY74" fmla="*/ 276575 h 3717789"/>
              <a:gd name="connsiteX75" fmla="*/ 8042991 w 8750300"/>
              <a:gd name="connsiteY75" fmla="*/ 297851 h 3717789"/>
              <a:gd name="connsiteX76" fmla="*/ 8042991 w 8750300"/>
              <a:gd name="connsiteY76" fmla="*/ 310616 h 3717789"/>
              <a:gd name="connsiteX77" fmla="*/ 8038756 w 8750300"/>
              <a:gd name="connsiteY77" fmla="*/ 314870 h 3717789"/>
              <a:gd name="connsiteX78" fmla="*/ 8034520 w 8750300"/>
              <a:gd name="connsiteY78" fmla="*/ 314870 h 3717789"/>
              <a:gd name="connsiteX79" fmla="*/ 8021814 w 8750300"/>
              <a:gd name="connsiteY79" fmla="*/ 314870 h 3717789"/>
              <a:gd name="connsiteX80" fmla="*/ 8009108 w 8750300"/>
              <a:gd name="connsiteY80" fmla="*/ 314870 h 3717789"/>
              <a:gd name="connsiteX81" fmla="*/ 7970990 w 8750300"/>
              <a:gd name="connsiteY81" fmla="*/ 302105 h 3717789"/>
              <a:gd name="connsiteX82" fmla="*/ 7814280 w 8750300"/>
              <a:gd name="connsiteY82" fmla="*/ 289340 h 3717789"/>
              <a:gd name="connsiteX83" fmla="*/ 7585570 w 8750300"/>
              <a:gd name="connsiteY83" fmla="*/ 319126 h 3717789"/>
              <a:gd name="connsiteX84" fmla="*/ 7369566 w 8750300"/>
              <a:gd name="connsiteY84" fmla="*/ 382951 h 3717789"/>
              <a:gd name="connsiteX85" fmla="*/ 7344153 w 8750300"/>
              <a:gd name="connsiteY85" fmla="*/ 391461 h 3717789"/>
              <a:gd name="connsiteX86" fmla="*/ 7361094 w 8750300"/>
              <a:gd name="connsiteY86" fmla="*/ 391461 h 3717789"/>
              <a:gd name="connsiteX87" fmla="*/ 7382272 w 8750300"/>
              <a:gd name="connsiteY87" fmla="*/ 395716 h 3717789"/>
              <a:gd name="connsiteX88" fmla="*/ 7445802 w 8750300"/>
              <a:gd name="connsiteY88" fmla="*/ 374441 h 3717789"/>
              <a:gd name="connsiteX89" fmla="*/ 7454273 w 8750300"/>
              <a:gd name="connsiteY89" fmla="*/ 370186 h 3717789"/>
              <a:gd name="connsiteX90" fmla="*/ 7500862 w 8750300"/>
              <a:gd name="connsiteY90" fmla="*/ 348911 h 3717789"/>
              <a:gd name="connsiteX91" fmla="*/ 7547452 w 8750300"/>
              <a:gd name="connsiteY91" fmla="*/ 340401 h 3717789"/>
              <a:gd name="connsiteX92" fmla="*/ 7615218 w 8750300"/>
              <a:gd name="connsiteY92" fmla="*/ 340401 h 3717789"/>
              <a:gd name="connsiteX93" fmla="*/ 7657572 w 8750300"/>
              <a:gd name="connsiteY93" fmla="*/ 348911 h 3717789"/>
              <a:gd name="connsiteX94" fmla="*/ 7682984 w 8750300"/>
              <a:gd name="connsiteY94" fmla="*/ 336146 h 3717789"/>
              <a:gd name="connsiteX95" fmla="*/ 7699925 w 8750300"/>
              <a:gd name="connsiteY95" fmla="*/ 327636 h 3717789"/>
              <a:gd name="connsiteX96" fmla="*/ 7725338 w 8750300"/>
              <a:gd name="connsiteY96" fmla="*/ 323381 h 3717789"/>
              <a:gd name="connsiteX97" fmla="*/ 7784633 w 8750300"/>
              <a:gd name="connsiteY97" fmla="*/ 319126 h 3717789"/>
              <a:gd name="connsiteX98" fmla="*/ 7937106 w 8750300"/>
              <a:gd name="connsiteY98" fmla="*/ 336146 h 3717789"/>
              <a:gd name="connsiteX99" fmla="*/ 8110758 w 8750300"/>
              <a:gd name="connsiteY99" fmla="*/ 357421 h 3717789"/>
              <a:gd name="connsiteX100" fmla="*/ 8186994 w 8750300"/>
              <a:gd name="connsiteY100" fmla="*/ 361676 h 3717789"/>
              <a:gd name="connsiteX101" fmla="*/ 8263231 w 8750300"/>
              <a:gd name="connsiteY101" fmla="*/ 357421 h 3717789"/>
              <a:gd name="connsiteX102" fmla="*/ 8280172 w 8750300"/>
              <a:gd name="connsiteY102" fmla="*/ 357421 h 3717789"/>
              <a:gd name="connsiteX103" fmla="*/ 8301350 w 8750300"/>
              <a:gd name="connsiteY103" fmla="*/ 357421 h 3717789"/>
              <a:gd name="connsiteX104" fmla="*/ 8347938 w 8750300"/>
              <a:gd name="connsiteY104" fmla="*/ 370186 h 3717789"/>
              <a:gd name="connsiteX105" fmla="*/ 8432646 w 8750300"/>
              <a:gd name="connsiteY105" fmla="*/ 416991 h 3717789"/>
              <a:gd name="connsiteX106" fmla="*/ 8462294 w 8750300"/>
              <a:gd name="connsiteY106" fmla="*/ 442521 h 3717789"/>
              <a:gd name="connsiteX107" fmla="*/ 8466529 w 8750300"/>
              <a:gd name="connsiteY107" fmla="*/ 446776 h 3717789"/>
              <a:gd name="connsiteX108" fmla="*/ 8466529 w 8750300"/>
              <a:gd name="connsiteY108" fmla="*/ 455286 h 3717789"/>
              <a:gd name="connsiteX109" fmla="*/ 8466529 w 8750300"/>
              <a:gd name="connsiteY109" fmla="*/ 459541 h 3717789"/>
              <a:gd name="connsiteX110" fmla="*/ 8462294 w 8750300"/>
              <a:gd name="connsiteY110" fmla="*/ 459541 h 3717789"/>
              <a:gd name="connsiteX111" fmla="*/ 8458059 w 8750300"/>
              <a:gd name="connsiteY111" fmla="*/ 459541 h 3717789"/>
              <a:gd name="connsiteX112" fmla="*/ 8449588 w 8750300"/>
              <a:gd name="connsiteY112" fmla="*/ 459541 h 3717789"/>
              <a:gd name="connsiteX113" fmla="*/ 8402999 w 8750300"/>
              <a:gd name="connsiteY113" fmla="*/ 446776 h 3717789"/>
              <a:gd name="connsiteX114" fmla="*/ 8318291 w 8750300"/>
              <a:gd name="connsiteY114" fmla="*/ 421246 h 3717789"/>
              <a:gd name="connsiteX115" fmla="*/ 8305585 w 8750300"/>
              <a:gd name="connsiteY115" fmla="*/ 421246 h 3717789"/>
              <a:gd name="connsiteX116" fmla="*/ 8297114 w 8750300"/>
              <a:gd name="connsiteY116" fmla="*/ 425501 h 3717789"/>
              <a:gd name="connsiteX117" fmla="*/ 8284408 w 8750300"/>
              <a:gd name="connsiteY117" fmla="*/ 429756 h 3717789"/>
              <a:gd name="connsiteX118" fmla="*/ 8271702 w 8750300"/>
              <a:gd name="connsiteY118" fmla="*/ 489326 h 3717789"/>
              <a:gd name="connsiteX119" fmla="*/ 8263231 w 8750300"/>
              <a:gd name="connsiteY119" fmla="*/ 497836 h 3717789"/>
              <a:gd name="connsiteX120" fmla="*/ 8263231 w 8750300"/>
              <a:gd name="connsiteY120" fmla="*/ 502091 h 3717789"/>
              <a:gd name="connsiteX121" fmla="*/ 8263231 w 8750300"/>
              <a:gd name="connsiteY121" fmla="*/ 506346 h 3717789"/>
              <a:gd name="connsiteX122" fmla="*/ 8267466 w 8750300"/>
              <a:gd name="connsiteY122" fmla="*/ 506346 h 3717789"/>
              <a:gd name="connsiteX123" fmla="*/ 8271702 w 8750300"/>
              <a:gd name="connsiteY123" fmla="*/ 506346 h 3717789"/>
              <a:gd name="connsiteX124" fmla="*/ 8292878 w 8750300"/>
              <a:gd name="connsiteY124" fmla="*/ 502091 h 3717789"/>
              <a:gd name="connsiteX125" fmla="*/ 8347938 w 8750300"/>
              <a:gd name="connsiteY125" fmla="*/ 497836 h 3717789"/>
              <a:gd name="connsiteX126" fmla="*/ 8424176 w 8750300"/>
              <a:gd name="connsiteY126" fmla="*/ 510601 h 3717789"/>
              <a:gd name="connsiteX127" fmla="*/ 8513119 w 8750300"/>
              <a:gd name="connsiteY127" fmla="*/ 557406 h 3717789"/>
              <a:gd name="connsiteX128" fmla="*/ 8559708 w 8750300"/>
              <a:gd name="connsiteY128" fmla="*/ 612721 h 3717789"/>
              <a:gd name="connsiteX129" fmla="*/ 8610532 w 8750300"/>
              <a:gd name="connsiteY129" fmla="*/ 659526 h 3717789"/>
              <a:gd name="connsiteX130" fmla="*/ 8644415 w 8750300"/>
              <a:gd name="connsiteY130" fmla="*/ 676546 h 3717789"/>
              <a:gd name="connsiteX131" fmla="*/ 8703711 w 8750300"/>
              <a:gd name="connsiteY131" fmla="*/ 693566 h 3717789"/>
              <a:gd name="connsiteX132" fmla="*/ 8707946 w 8750300"/>
              <a:gd name="connsiteY132" fmla="*/ 693566 h 3717789"/>
              <a:gd name="connsiteX133" fmla="*/ 8716417 w 8750300"/>
              <a:gd name="connsiteY133" fmla="*/ 697821 h 3717789"/>
              <a:gd name="connsiteX134" fmla="*/ 8724888 w 8750300"/>
              <a:gd name="connsiteY134" fmla="*/ 706331 h 3717789"/>
              <a:gd name="connsiteX135" fmla="*/ 8746065 w 8750300"/>
              <a:gd name="connsiteY135" fmla="*/ 727606 h 3717789"/>
              <a:gd name="connsiteX136" fmla="*/ 8750300 w 8750300"/>
              <a:gd name="connsiteY136" fmla="*/ 748881 h 3717789"/>
              <a:gd name="connsiteX137" fmla="*/ 8746065 w 8750300"/>
              <a:gd name="connsiteY137" fmla="*/ 757391 h 3717789"/>
              <a:gd name="connsiteX138" fmla="*/ 8741829 w 8750300"/>
              <a:gd name="connsiteY138" fmla="*/ 757391 h 3717789"/>
              <a:gd name="connsiteX139" fmla="*/ 8737594 w 8750300"/>
              <a:gd name="connsiteY139" fmla="*/ 757391 h 3717789"/>
              <a:gd name="connsiteX140" fmla="*/ 8724888 w 8750300"/>
              <a:gd name="connsiteY140" fmla="*/ 753136 h 3717789"/>
              <a:gd name="connsiteX141" fmla="*/ 8707946 w 8750300"/>
              <a:gd name="connsiteY141" fmla="*/ 748881 h 3717789"/>
              <a:gd name="connsiteX142" fmla="*/ 8652886 w 8750300"/>
              <a:gd name="connsiteY142" fmla="*/ 723351 h 3717789"/>
              <a:gd name="connsiteX143" fmla="*/ 8487706 w 8750300"/>
              <a:gd name="connsiteY143" fmla="*/ 659526 h 3717789"/>
              <a:gd name="connsiteX144" fmla="*/ 8326762 w 8750300"/>
              <a:gd name="connsiteY144" fmla="*/ 616976 h 3717789"/>
              <a:gd name="connsiteX145" fmla="*/ 8275937 w 8750300"/>
              <a:gd name="connsiteY145" fmla="*/ 604211 h 3717789"/>
              <a:gd name="connsiteX146" fmla="*/ 8258996 w 8750300"/>
              <a:gd name="connsiteY146" fmla="*/ 599956 h 3717789"/>
              <a:gd name="connsiteX147" fmla="*/ 8254760 w 8750300"/>
              <a:gd name="connsiteY147" fmla="*/ 599956 h 3717789"/>
              <a:gd name="connsiteX148" fmla="*/ 8254760 w 8750300"/>
              <a:gd name="connsiteY148" fmla="*/ 604211 h 3717789"/>
              <a:gd name="connsiteX149" fmla="*/ 8237818 w 8750300"/>
              <a:gd name="connsiteY149" fmla="*/ 629741 h 3717789"/>
              <a:gd name="connsiteX150" fmla="*/ 8246290 w 8750300"/>
              <a:gd name="connsiteY150" fmla="*/ 629741 h 3717789"/>
              <a:gd name="connsiteX151" fmla="*/ 8280172 w 8750300"/>
              <a:gd name="connsiteY151" fmla="*/ 633996 h 3717789"/>
              <a:gd name="connsiteX152" fmla="*/ 8483471 w 8750300"/>
              <a:gd name="connsiteY152" fmla="*/ 706331 h 3717789"/>
              <a:gd name="connsiteX153" fmla="*/ 8555472 w 8750300"/>
              <a:gd name="connsiteY153" fmla="*/ 761646 h 3717789"/>
              <a:gd name="connsiteX154" fmla="*/ 8568179 w 8750300"/>
              <a:gd name="connsiteY154" fmla="*/ 791431 h 3717789"/>
              <a:gd name="connsiteX155" fmla="*/ 8559708 w 8750300"/>
              <a:gd name="connsiteY155" fmla="*/ 812706 h 3717789"/>
              <a:gd name="connsiteX156" fmla="*/ 8547002 w 8750300"/>
              <a:gd name="connsiteY156" fmla="*/ 816961 h 3717789"/>
              <a:gd name="connsiteX157" fmla="*/ 8530060 w 8750300"/>
              <a:gd name="connsiteY157" fmla="*/ 821216 h 3717789"/>
              <a:gd name="connsiteX158" fmla="*/ 8475000 w 8750300"/>
              <a:gd name="connsiteY158" fmla="*/ 816961 h 3717789"/>
              <a:gd name="connsiteX159" fmla="*/ 8318291 w 8750300"/>
              <a:gd name="connsiteY159" fmla="*/ 778666 h 3717789"/>
              <a:gd name="connsiteX160" fmla="*/ 8140405 w 8750300"/>
              <a:gd name="connsiteY160" fmla="*/ 748881 h 3717789"/>
              <a:gd name="connsiteX161" fmla="*/ 8081110 w 8750300"/>
              <a:gd name="connsiteY161" fmla="*/ 744626 h 3717789"/>
              <a:gd name="connsiteX162" fmla="*/ 8098051 w 8750300"/>
              <a:gd name="connsiteY162" fmla="*/ 757391 h 3717789"/>
              <a:gd name="connsiteX163" fmla="*/ 8102286 w 8750300"/>
              <a:gd name="connsiteY163" fmla="*/ 774411 h 3717789"/>
              <a:gd name="connsiteX164" fmla="*/ 8102286 w 8750300"/>
              <a:gd name="connsiteY164" fmla="*/ 782921 h 3717789"/>
              <a:gd name="connsiteX165" fmla="*/ 8102286 w 8750300"/>
              <a:gd name="connsiteY165" fmla="*/ 787176 h 3717789"/>
              <a:gd name="connsiteX166" fmla="*/ 8098051 w 8750300"/>
              <a:gd name="connsiteY166" fmla="*/ 787176 h 3717789"/>
              <a:gd name="connsiteX167" fmla="*/ 8089580 w 8750300"/>
              <a:gd name="connsiteY167" fmla="*/ 787176 h 3717789"/>
              <a:gd name="connsiteX168" fmla="*/ 8076874 w 8750300"/>
              <a:gd name="connsiteY168" fmla="*/ 787176 h 3717789"/>
              <a:gd name="connsiteX169" fmla="*/ 8038756 w 8750300"/>
              <a:gd name="connsiteY169" fmla="*/ 782921 h 3717789"/>
              <a:gd name="connsiteX170" fmla="*/ 7932871 w 8750300"/>
              <a:gd name="connsiteY170" fmla="*/ 774411 h 3717789"/>
              <a:gd name="connsiteX171" fmla="*/ 7826986 w 8750300"/>
              <a:gd name="connsiteY171" fmla="*/ 770156 h 3717789"/>
              <a:gd name="connsiteX172" fmla="*/ 7793104 w 8750300"/>
              <a:gd name="connsiteY172" fmla="*/ 770156 h 3717789"/>
              <a:gd name="connsiteX173" fmla="*/ 7784633 w 8750300"/>
              <a:gd name="connsiteY173" fmla="*/ 770156 h 3717789"/>
              <a:gd name="connsiteX174" fmla="*/ 7780398 w 8750300"/>
              <a:gd name="connsiteY174" fmla="*/ 770156 h 3717789"/>
              <a:gd name="connsiteX175" fmla="*/ 7771926 w 8750300"/>
              <a:gd name="connsiteY175" fmla="*/ 804196 h 3717789"/>
              <a:gd name="connsiteX176" fmla="*/ 7776162 w 8750300"/>
              <a:gd name="connsiteY176" fmla="*/ 804196 h 3717789"/>
              <a:gd name="connsiteX177" fmla="*/ 7780398 w 8750300"/>
              <a:gd name="connsiteY177" fmla="*/ 804196 h 3717789"/>
              <a:gd name="connsiteX178" fmla="*/ 7801574 w 8750300"/>
              <a:gd name="connsiteY178" fmla="*/ 799941 h 3717789"/>
              <a:gd name="connsiteX179" fmla="*/ 7937106 w 8750300"/>
              <a:gd name="connsiteY179" fmla="*/ 825471 h 3717789"/>
              <a:gd name="connsiteX180" fmla="*/ 7987931 w 8750300"/>
              <a:gd name="connsiteY180" fmla="*/ 859511 h 3717789"/>
              <a:gd name="connsiteX181" fmla="*/ 8000638 w 8750300"/>
              <a:gd name="connsiteY181" fmla="*/ 880786 h 3717789"/>
              <a:gd name="connsiteX182" fmla="*/ 8000638 w 8750300"/>
              <a:gd name="connsiteY182" fmla="*/ 906316 h 3717789"/>
              <a:gd name="connsiteX183" fmla="*/ 7996402 w 8750300"/>
              <a:gd name="connsiteY183" fmla="*/ 914827 h 3717789"/>
              <a:gd name="connsiteX184" fmla="*/ 7983696 w 8750300"/>
              <a:gd name="connsiteY184" fmla="*/ 923336 h 3717789"/>
              <a:gd name="connsiteX185" fmla="*/ 7949812 w 8750300"/>
              <a:gd name="connsiteY185" fmla="*/ 931846 h 3717789"/>
              <a:gd name="connsiteX186" fmla="*/ 7839693 w 8750300"/>
              <a:gd name="connsiteY186" fmla="*/ 936101 h 3717789"/>
              <a:gd name="connsiteX187" fmla="*/ 7725338 w 8750300"/>
              <a:gd name="connsiteY187" fmla="*/ 936101 h 3717789"/>
              <a:gd name="connsiteX188" fmla="*/ 7640630 w 8750300"/>
              <a:gd name="connsiteY188" fmla="*/ 948866 h 3717789"/>
              <a:gd name="connsiteX189" fmla="*/ 7318741 w 8750300"/>
              <a:gd name="connsiteY189" fmla="*/ 1029712 h 3717789"/>
              <a:gd name="connsiteX190" fmla="*/ 7263681 w 8750300"/>
              <a:gd name="connsiteY190" fmla="*/ 1050987 h 3717789"/>
              <a:gd name="connsiteX191" fmla="*/ 7090030 w 8750300"/>
              <a:gd name="connsiteY191" fmla="*/ 1153107 h 3717789"/>
              <a:gd name="connsiteX192" fmla="*/ 7090030 w 8750300"/>
              <a:gd name="connsiteY192" fmla="*/ 1157362 h 3717789"/>
              <a:gd name="connsiteX193" fmla="*/ 7090030 w 8750300"/>
              <a:gd name="connsiteY193" fmla="*/ 1174382 h 3717789"/>
              <a:gd name="connsiteX194" fmla="*/ 7077324 w 8750300"/>
              <a:gd name="connsiteY194" fmla="*/ 1199912 h 3717789"/>
              <a:gd name="connsiteX195" fmla="*/ 7060382 w 8750300"/>
              <a:gd name="connsiteY195" fmla="*/ 1208422 h 3717789"/>
              <a:gd name="connsiteX196" fmla="*/ 7039206 w 8750300"/>
              <a:gd name="connsiteY196" fmla="*/ 1212677 h 3717789"/>
              <a:gd name="connsiteX197" fmla="*/ 6996852 w 8750300"/>
              <a:gd name="connsiteY197" fmla="*/ 1225442 h 3717789"/>
              <a:gd name="connsiteX198" fmla="*/ 6992616 w 8750300"/>
              <a:gd name="connsiteY198" fmla="*/ 1225442 h 3717789"/>
              <a:gd name="connsiteX199" fmla="*/ 6992616 w 8750300"/>
              <a:gd name="connsiteY199" fmla="*/ 1229697 h 3717789"/>
              <a:gd name="connsiteX200" fmla="*/ 6996852 w 8750300"/>
              <a:gd name="connsiteY200" fmla="*/ 1233952 h 3717789"/>
              <a:gd name="connsiteX201" fmla="*/ 7009558 w 8750300"/>
              <a:gd name="connsiteY201" fmla="*/ 1255227 h 3717789"/>
              <a:gd name="connsiteX202" fmla="*/ 7009558 w 8750300"/>
              <a:gd name="connsiteY202" fmla="*/ 1263737 h 3717789"/>
              <a:gd name="connsiteX203" fmla="*/ 7009558 w 8750300"/>
              <a:gd name="connsiteY203" fmla="*/ 1267992 h 3717789"/>
              <a:gd name="connsiteX204" fmla="*/ 7005322 w 8750300"/>
              <a:gd name="connsiteY204" fmla="*/ 1272247 h 3717789"/>
              <a:gd name="connsiteX205" fmla="*/ 7001087 w 8750300"/>
              <a:gd name="connsiteY205" fmla="*/ 1272247 h 3717789"/>
              <a:gd name="connsiteX206" fmla="*/ 6996852 w 8750300"/>
              <a:gd name="connsiteY206" fmla="*/ 1276502 h 3717789"/>
              <a:gd name="connsiteX207" fmla="*/ 6975675 w 8750300"/>
              <a:gd name="connsiteY207" fmla="*/ 1276502 h 3717789"/>
              <a:gd name="connsiteX208" fmla="*/ 6890967 w 8750300"/>
              <a:gd name="connsiteY208" fmla="*/ 1297777 h 3717789"/>
              <a:gd name="connsiteX209" fmla="*/ 6785082 w 8750300"/>
              <a:gd name="connsiteY209" fmla="*/ 1348837 h 3717789"/>
              <a:gd name="connsiteX210" fmla="*/ 6679198 w 8750300"/>
              <a:gd name="connsiteY210" fmla="*/ 1412662 h 3717789"/>
              <a:gd name="connsiteX211" fmla="*/ 6641080 w 8750300"/>
              <a:gd name="connsiteY211" fmla="*/ 1446702 h 3717789"/>
              <a:gd name="connsiteX212" fmla="*/ 6615668 w 8750300"/>
              <a:gd name="connsiteY212" fmla="*/ 1476487 h 3717789"/>
              <a:gd name="connsiteX213" fmla="*/ 6611432 w 8750300"/>
              <a:gd name="connsiteY213" fmla="*/ 1480742 h 3717789"/>
              <a:gd name="connsiteX214" fmla="*/ 6594490 w 8750300"/>
              <a:gd name="connsiteY214" fmla="*/ 1489252 h 3717789"/>
              <a:gd name="connsiteX215" fmla="*/ 6569078 w 8750300"/>
              <a:gd name="connsiteY215" fmla="*/ 1506272 h 3717789"/>
              <a:gd name="connsiteX216" fmla="*/ 6556372 w 8750300"/>
              <a:gd name="connsiteY216" fmla="*/ 1514782 h 3717789"/>
              <a:gd name="connsiteX217" fmla="*/ 6552136 w 8750300"/>
              <a:gd name="connsiteY217" fmla="*/ 1519037 h 3717789"/>
              <a:gd name="connsiteX218" fmla="*/ 6552136 w 8750300"/>
              <a:gd name="connsiteY218" fmla="*/ 1523292 h 3717789"/>
              <a:gd name="connsiteX219" fmla="*/ 6556372 w 8750300"/>
              <a:gd name="connsiteY219" fmla="*/ 1523292 h 3717789"/>
              <a:gd name="connsiteX220" fmla="*/ 6577549 w 8750300"/>
              <a:gd name="connsiteY220" fmla="*/ 1523292 h 3717789"/>
              <a:gd name="connsiteX221" fmla="*/ 6717316 w 8750300"/>
              <a:gd name="connsiteY221" fmla="*/ 1459467 h 3717789"/>
              <a:gd name="connsiteX222" fmla="*/ 6789318 w 8750300"/>
              <a:gd name="connsiteY222" fmla="*/ 1408407 h 3717789"/>
              <a:gd name="connsiteX223" fmla="*/ 6840142 w 8750300"/>
              <a:gd name="connsiteY223" fmla="*/ 1353092 h 3717789"/>
              <a:gd name="connsiteX224" fmla="*/ 6844378 w 8750300"/>
              <a:gd name="connsiteY224" fmla="*/ 1344582 h 3717789"/>
              <a:gd name="connsiteX225" fmla="*/ 6857084 w 8750300"/>
              <a:gd name="connsiteY225" fmla="*/ 1340327 h 3717789"/>
              <a:gd name="connsiteX226" fmla="*/ 6886732 w 8750300"/>
              <a:gd name="connsiteY226" fmla="*/ 1327562 h 3717789"/>
              <a:gd name="connsiteX227" fmla="*/ 6971440 w 8750300"/>
              <a:gd name="connsiteY227" fmla="*/ 1310542 h 3717789"/>
              <a:gd name="connsiteX228" fmla="*/ 7060382 w 8750300"/>
              <a:gd name="connsiteY228" fmla="*/ 1285012 h 3717789"/>
              <a:gd name="connsiteX229" fmla="*/ 7094266 w 8750300"/>
              <a:gd name="connsiteY229" fmla="*/ 1267992 h 3717789"/>
              <a:gd name="connsiteX230" fmla="*/ 7128148 w 8750300"/>
              <a:gd name="connsiteY230" fmla="*/ 1233952 h 3717789"/>
              <a:gd name="connsiteX231" fmla="*/ 7132384 w 8750300"/>
              <a:gd name="connsiteY231" fmla="*/ 1229697 h 3717789"/>
              <a:gd name="connsiteX232" fmla="*/ 7145090 w 8750300"/>
              <a:gd name="connsiteY232" fmla="*/ 1221187 h 3717789"/>
              <a:gd name="connsiteX233" fmla="*/ 7170502 w 8750300"/>
              <a:gd name="connsiteY233" fmla="*/ 1216932 h 3717789"/>
              <a:gd name="connsiteX234" fmla="*/ 7225562 w 8750300"/>
              <a:gd name="connsiteY234" fmla="*/ 1221187 h 3717789"/>
              <a:gd name="connsiteX235" fmla="*/ 7246740 w 8750300"/>
              <a:gd name="connsiteY235" fmla="*/ 1225442 h 3717789"/>
              <a:gd name="connsiteX236" fmla="*/ 7250974 w 8750300"/>
              <a:gd name="connsiteY236" fmla="*/ 1229697 h 3717789"/>
              <a:gd name="connsiteX237" fmla="*/ 7255210 w 8750300"/>
              <a:gd name="connsiteY237" fmla="*/ 1238207 h 3717789"/>
              <a:gd name="connsiteX238" fmla="*/ 7255210 w 8750300"/>
              <a:gd name="connsiteY238" fmla="*/ 1242462 h 3717789"/>
              <a:gd name="connsiteX239" fmla="*/ 7250974 w 8750300"/>
              <a:gd name="connsiteY239" fmla="*/ 1242462 h 3717789"/>
              <a:gd name="connsiteX240" fmla="*/ 7250974 w 8750300"/>
              <a:gd name="connsiteY240" fmla="*/ 1246717 h 3717789"/>
              <a:gd name="connsiteX241" fmla="*/ 7221327 w 8750300"/>
              <a:gd name="connsiteY241" fmla="*/ 1255227 h 3717789"/>
              <a:gd name="connsiteX242" fmla="*/ 7174738 w 8750300"/>
              <a:gd name="connsiteY242" fmla="*/ 1272247 h 3717789"/>
              <a:gd name="connsiteX243" fmla="*/ 7170502 w 8750300"/>
              <a:gd name="connsiteY243" fmla="*/ 1276502 h 3717789"/>
              <a:gd name="connsiteX244" fmla="*/ 7166267 w 8750300"/>
              <a:gd name="connsiteY244" fmla="*/ 1280757 h 3717789"/>
              <a:gd name="connsiteX245" fmla="*/ 7166267 w 8750300"/>
              <a:gd name="connsiteY245" fmla="*/ 1289267 h 3717789"/>
              <a:gd name="connsiteX246" fmla="*/ 7178973 w 8750300"/>
              <a:gd name="connsiteY246" fmla="*/ 1340327 h 3717789"/>
              <a:gd name="connsiteX247" fmla="*/ 7178973 w 8750300"/>
              <a:gd name="connsiteY247" fmla="*/ 1357347 h 3717789"/>
              <a:gd name="connsiteX248" fmla="*/ 7183208 w 8750300"/>
              <a:gd name="connsiteY248" fmla="*/ 1361602 h 3717789"/>
              <a:gd name="connsiteX249" fmla="*/ 7187444 w 8750300"/>
              <a:gd name="connsiteY249" fmla="*/ 1357347 h 3717789"/>
              <a:gd name="connsiteX250" fmla="*/ 7195914 w 8750300"/>
              <a:gd name="connsiteY250" fmla="*/ 1348837 h 3717789"/>
              <a:gd name="connsiteX251" fmla="*/ 7221327 w 8750300"/>
              <a:gd name="connsiteY251" fmla="*/ 1323307 h 3717789"/>
              <a:gd name="connsiteX252" fmla="*/ 7259446 w 8750300"/>
              <a:gd name="connsiteY252" fmla="*/ 1297777 h 3717789"/>
              <a:gd name="connsiteX253" fmla="*/ 7318741 w 8750300"/>
              <a:gd name="connsiteY253" fmla="*/ 1297777 h 3717789"/>
              <a:gd name="connsiteX254" fmla="*/ 7365330 w 8750300"/>
              <a:gd name="connsiteY254" fmla="*/ 1319052 h 3717789"/>
              <a:gd name="connsiteX255" fmla="*/ 7407684 w 8750300"/>
              <a:gd name="connsiteY255" fmla="*/ 1331817 h 3717789"/>
              <a:gd name="connsiteX256" fmla="*/ 7433096 w 8750300"/>
              <a:gd name="connsiteY256" fmla="*/ 1323307 h 3717789"/>
              <a:gd name="connsiteX257" fmla="*/ 7462744 w 8750300"/>
              <a:gd name="connsiteY257" fmla="*/ 1306287 h 3717789"/>
              <a:gd name="connsiteX258" fmla="*/ 7466979 w 8750300"/>
              <a:gd name="connsiteY258" fmla="*/ 1306287 h 3717789"/>
              <a:gd name="connsiteX259" fmla="*/ 7471214 w 8750300"/>
              <a:gd name="connsiteY259" fmla="*/ 1302032 h 3717789"/>
              <a:gd name="connsiteX260" fmla="*/ 7483920 w 8750300"/>
              <a:gd name="connsiteY260" fmla="*/ 1302032 h 3717789"/>
              <a:gd name="connsiteX261" fmla="*/ 7500862 w 8750300"/>
              <a:gd name="connsiteY261" fmla="*/ 1310542 h 3717789"/>
              <a:gd name="connsiteX262" fmla="*/ 7517804 w 8750300"/>
              <a:gd name="connsiteY262" fmla="*/ 1323307 h 3717789"/>
              <a:gd name="connsiteX263" fmla="*/ 7517804 w 8750300"/>
              <a:gd name="connsiteY263" fmla="*/ 1327562 h 3717789"/>
              <a:gd name="connsiteX264" fmla="*/ 7517804 w 8750300"/>
              <a:gd name="connsiteY264" fmla="*/ 1331817 h 3717789"/>
              <a:gd name="connsiteX265" fmla="*/ 7509333 w 8750300"/>
              <a:gd name="connsiteY265" fmla="*/ 1336072 h 3717789"/>
              <a:gd name="connsiteX266" fmla="*/ 7496627 w 8750300"/>
              <a:gd name="connsiteY266" fmla="*/ 1344582 h 3717789"/>
              <a:gd name="connsiteX267" fmla="*/ 7458508 w 8750300"/>
              <a:gd name="connsiteY267" fmla="*/ 1357347 h 3717789"/>
              <a:gd name="connsiteX268" fmla="*/ 7416154 w 8750300"/>
              <a:gd name="connsiteY268" fmla="*/ 1374367 h 3717789"/>
              <a:gd name="connsiteX269" fmla="*/ 7471214 w 8750300"/>
              <a:gd name="connsiteY269" fmla="*/ 1370112 h 3717789"/>
              <a:gd name="connsiteX270" fmla="*/ 7488156 w 8750300"/>
              <a:gd name="connsiteY270" fmla="*/ 1374367 h 3717789"/>
              <a:gd name="connsiteX271" fmla="*/ 7483920 w 8750300"/>
              <a:gd name="connsiteY271" fmla="*/ 1378622 h 3717789"/>
              <a:gd name="connsiteX272" fmla="*/ 7479686 w 8750300"/>
              <a:gd name="connsiteY272" fmla="*/ 1378622 h 3717789"/>
              <a:gd name="connsiteX273" fmla="*/ 7471214 w 8750300"/>
              <a:gd name="connsiteY273" fmla="*/ 1382877 h 3717789"/>
              <a:gd name="connsiteX274" fmla="*/ 7462744 w 8750300"/>
              <a:gd name="connsiteY274" fmla="*/ 1382877 h 3717789"/>
              <a:gd name="connsiteX275" fmla="*/ 7433096 w 8750300"/>
              <a:gd name="connsiteY275" fmla="*/ 1391387 h 3717789"/>
              <a:gd name="connsiteX276" fmla="*/ 7339918 w 8750300"/>
              <a:gd name="connsiteY276" fmla="*/ 1408407 h 3717789"/>
              <a:gd name="connsiteX277" fmla="*/ 7217092 w 8750300"/>
              <a:gd name="connsiteY277" fmla="*/ 1442447 h 3717789"/>
              <a:gd name="connsiteX278" fmla="*/ 7217092 w 8750300"/>
              <a:gd name="connsiteY278" fmla="*/ 1446702 h 3717789"/>
              <a:gd name="connsiteX279" fmla="*/ 7212856 w 8750300"/>
              <a:gd name="connsiteY279" fmla="*/ 1476487 h 3717789"/>
              <a:gd name="connsiteX280" fmla="*/ 7217092 w 8750300"/>
              <a:gd name="connsiteY280" fmla="*/ 1476487 h 3717789"/>
              <a:gd name="connsiteX281" fmla="*/ 7221327 w 8750300"/>
              <a:gd name="connsiteY281" fmla="*/ 1476487 h 3717789"/>
              <a:gd name="connsiteX282" fmla="*/ 7238268 w 8750300"/>
              <a:gd name="connsiteY282" fmla="*/ 1463722 h 3717789"/>
              <a:gd name="connsiteX283" fmla="*/ 7373800 w 8750300"/>
              <a:gd name="connsiteY283" fmla="*/ 1433937 h 3717789"/>
              <a:gd name="connsiteX284" fmla="*/ 7433096 w 8750300"/>
              <a:gd name="connsiteY284" fmla="*/ 1442447 h 3717789"/>
              <a:gd name="connsiteX285" fmla="*/ 7454273 w 8750300"/>
              <a:gd name="connsiteY285" fmla="*/ 1455212 h 3717789"/>
              <a:gd name="connsiteX286" fmla="*/ 7462744 w 8750300"/>
              <a:gd name="connsiteY286" fmla="*/ 1476487 h 3717789"/>
              <a:gd name="connsiteX287" fmla="*/ 7458508 w 8750300"/>
              <a:gd name="connsiteY287" fmla="*/ 1489252 h 3717789"/>
              <a:gd name="connsiteX288" fmla="*/ 7445802 w 8750300"/>
              <a:gd name="connsiteY288" fmla="*/ 1502017 h 3717789"/>
              <a:gd name="connsiteX289" fmla="*/ 7416154 w 8750300"/>
              <a:gd name="connsiteY289" fmla="*/ 1523292 h 3717789"/>
              <a:gd name="connsiteX290" fmla="*/ 7310270 w 8750300"/>
              <a:gd name="connsiteY290" fmla="*/ 1565842 h 3717789"/>
              <a:gd name="connsiteX291" fmla="*/ 7195914 w 8750300"/>
              <a:gd name="connsiteY291" fmla="*/ 1608392 h 3717789"/>
              <a:gd name="connsiteX292" fmla="*/ 7115442 w 8750300"/>
              <a:gd name="connsiteY292" fmla="*/ 1646687 h 3717789"/>
              <a:gd name="connsiteX293" fmla="*/ 6810495 w 8750300"/>
              <a:gd name="connsiteY293" fmla="*/ 1804123 h 3717789"/>
              <a:gd name="connsiteX294" fmla="*/ 6738494 w 8750300"/>
              <a:gd name="connsiteY294" fmla="*/ 1846673 h 3717789"/>
              <a:gd name="connsiteX295" fmla="*/ 6679198 w 8750300"/>
              <a:gd name="connsiteY295" fmla="*/ 1876458 h 3717789"/>
              <a:gd name="connsiteX296" fmla="*/ 6480135 w 8750300"/>
              <a:gd name="connsiteY296" fmla="*/ 1961558 h 3717789"/>
              <a:gd name="connsiteX297" fmla="*/ 5904123 w 8750300"/>
              <a:gd name="connsiteY297" fmla="*/ 2174308 h 3717789"/>
              <a:gd name="connsiteX298" fmla="*/ 5425525 w 8750300"/>
              <a:gd name="connsiteY298" fmla="*/ 2335998 h 3717789"/>
              <a:gd name="connsiteX299" fmla="*/ 5179873 w 8750300"/>
              <a:gd name="connsiteY299" fmla="*/ 2774264 h 3717789"/>
              <a:gd name="connsiteX300" fmla="*/ 5226462 w 8750300"/>
              <a:gd name="connsiteY300" fmla="*/ 3033819 h 3717789"/>
              <a:gd name="connsiteX301" fmla="*/ 5150225 w 8750300"/>
              <a:gd name="connsiteY301" fmla="*/ 3310395 h 3717789"/>
              <a:gd name="connsiteX302" fmla="*/ 5099401 w 8750300"/>
              <a:gd name="connsiteY302" fmla="*/ 3042329 h 3717789"/>
              <a:gd name="connsiteX303" fmla="*/ 5124813 w 8750300"/>
              <a:gd name="connsiteY303" fmla="*/ 2774264 h 3717789"/>
              <a:gd name="connsiteX304" fmla="*/ 5133284 w 8750300"/>
              <a:gd name="connsiteY304" fmla="*/ 2642359 h 3717789"/>
              <a:gd name="connsiteX305" fmla="*/ 4997751 w 8750300"/>
              <a:gd name="connsiteY305" fmla="*/ 2455138 h 3717789"/>
              <a:gd name="connsiteX306" fmla="*/ 4845278 w 8750300"/>
              <a:gd name="connsiteY306" fmla="*/ 2510453 h 3717789"/>
              <a:gd name="connsiteX307" fmla="*/ 4841042 w 8750300"/>
              <a:gd name="connsiteY307" fmla="*/ 2595554 h 3717789"/>
              <a:gd name="connsiteX308" fmla="*/ 4802924 w 8750300"/>
              <a:gd name="connsiteY308" fmla="*/ 2638104 h 3717789"/>
              <a:gd name="connsiteX309" fmla="*/ 4815630 w 8750300"/>
              <a:gd name="connsiteY309" fmla="*/ 2565769 h 3717789"/>
              <a:gd name="connsiteX310" fmla="*/ 4726687 w 8750300"/>
              <a:gd name="connsiteY310" fmla="*/ 2493433 h 3717789"/>
              <a:gd name="connsiteX311" fmla="*/ 4468329 w 8750300"/>
              <a:gd name="connsiteY311" fmla="*/ 2659379 h 3717789"/>
              <a:gd name="connsiteX312" fmla="*/ 4493741 w 8750300"/>
              <a:gd name="connsiteY312" fmla="*/ 2893404 h 3717789"/>
              <a:gd name="connsiteX313" fmla="*/ 4434446 w 8750300"/>
              <a:gd name="connsiteY313" fmla="*/ 2906169 h 3717789"/>
              <a:gd name="connsiteX314" fmla="*/ 4455623 w 8750300"/>
              <a:gd name="connsiteY314" fmla="*/ 2667889 h 3717789"/>
              <a:gd name="connsiteX315" fmla="*/ 4298913 w 8750300"/>
              <a:gd name="connsiteY315" fmla="*/ 2553004 h 3717789"/>
              <a:gd name="connsiteX316" fmla="*/ 4146439 w 8750300"/>
              <a:gd name="connsiteY316" fmla="*/ 2791284 h 3717789"/>
              <a:gd name="connsiteX317" fmla="*/ 4121027 w 8750300"/>
              <a:gd name="connsiteY317" fmla="*/ 3476340 h 3717789"/>
              <a:gd name="connsiteX318" fmla="*/ 4002436 w 8750300"/>
              <a:gd name="connsiteY318" fmla="*/ 3714620 h 3717789"/>
              <a:gd name="connsiteX319" fmla="*/ 3993966 w 8750300"/>
              <a:gd name="connsiteY319" fmla="*/ 3433790 h 3717789"/>
              <a:gd name="connsiteX320" fmla="*/ 4065967 w 8750300"/>
              <a:gd name="connsiteY320" fmla="*/ 2565769 h 3717789"/>
              <a:gd name="connsiteX321" fmla="*/ 3879610 w 8750300"/>
              <a:gd name="connsiteY321" fmla="*/ 2655124 h 3717789"/>
              <a:gd name="connsiteX322" fmla="*/ 3862669 w 8750300"/>
              <a:gd name="connsiteY322" fmla="*/ 2944464 h 3717789"/>
              <a:gd name="connsiteX323" fmla="*/ 3828786 w 8750300"/>
              <a:gd name="connsiteY323" fmla="*/ 2987014 h 3717789"/>
              <a:gd name="connsiteX324" fmla="*/ 3811844 w 8750300"/>
              <a:gd name="connsiteY324" fmla="*/ 2842344 h 3717789"/>
              <a:gd name="connsiteX325" fmla="*/ 3862669 w 8750300"/>
              <a:gd name="connsiteY325" fmla="*/ 2667889 h 3717789"/>
              <a:gd name="connsiteX326" fmla="*/ 3756784 w 8750300"/>
              <a:gd name="connsiteY326" fmla="*/ 2523218 h 3717789"/>
              <a:gd name="connsiteX327" fmla="*/ 3545015 w 8750300"/>
              <a:gd name="connsiteY327" fmla="*/ 2514708 h 3717789"/>
              <a:gd name="connsiteX328" fmla="*/ 3443366 w 8750300"/>
              <a:gd name="connsiteY328" fmla="*/ 2570024 h 3717789"/>
              <a:gd name="connsiteX329" fmla="*/ 3307834 w 8750300"/>
              <a:gd name="connsiteY329" fmla="*/ 2582789 h 3717789"/>
              <a:gd name="connsiteX330" fmla="*/ 3286657 w 8750300"/>
              <a:gd name="connsiteY330" fmla="*/ 2438118 h 3717789"/>
              <a:gd name="connsiteX331" fmla="*/ 2943591 w 8750300"/>
              <a:gd name="connsiteY331" fmla="*/ 2467903 h 3717789"/>
              <a:gd name="connsiteX332" fmla="*/ 2930885 w 8750300"/>
              <a:gd name="connsiteY332" fmla="*/ 3055094 h 3717789"/>
              <a:gd name="connsiteX333" fmla="*/ 2863119 w 8750300"/>
              <a:gd name="connsiteY333" fmla="*/ 3348690 h 3717789"/>
              <a:gd name="connsiteX334" fmla="*/ 2854648 w 8750300"/>
              <a:gd name="connsiteY334" fmla="*/ 3050839 h 3717789"/>
              <a:gd name="connsiteX335" fmla="*/ 2892766 w 8750300"/>
              <a:gd name="connsiteY335" fmla="*/ 2514708 h 3717789"/>
              <a:gd name="connsiteX336" fmla="*/ 2625937 w 8750300"/>
              <a:gd name="connsiteY336" fmla="*/ 2353018 h 3717789"/>
              <a:gd name="connsiteX337" fmla="*/ 2223576 w 8750300"/>
              <a:gd name="connsiteY337" fmla="*/ 2233878 h 3717789"/>
              <a:gd name="connsiteX338" fmla="*/ 2185458 w 8750300"/>
              <a:gd name="connsiteY338" fmla="*/ 2246643 h 3717789"/>
              <a:gd name="connsiteX339" fmla="*/ 2181222 w 8750300"/>
              <a:gd name="connsiteY339" fmla="*/ 2250898 h 3717789"/>
              <a:gd name="connsiteX340" fmla="*/ 2172752 w 8750300"/>
              <a:gd name="connsiteY340" fmla="*/ 2255153 h 3717789"/>
              <a:gd name="connsiteX341" fmla="*/ 2160045 w 8750300"/>
              <a:gd name="connsiteY341" fmla="*/ 2259408 h 3717789"/>
              <a:gd name="connsiteX342" fmla="*/ 2147339 w 8750300"/>
              <a:gd name="connsiteY342" fmla="*/ 2255153 h 3717789"/>
              <a:gd name="connsiteX343" fmla="*/ 2134633 w 8750300"/>
              <a:gd name="connsiteY343" fmla="*/ 2246643 h 3717789"/>
              <a:gd name="connsiteX344" fmla="*/ 2083808 w 8750300"/>
              <a:gd name="connsiteY344" fmla="*/ 2216858 h 3717789"/>
              <a:gd name="connsiteX345" fmla="*/ 2024513 w 8750300"/>
              <a:gd name="connsiteY345" fmla="*/ 2195583 h 3717789"/>
              <a:gd name="connsiteX346" fmla="*/ 1977924 w 8750300"/>
              <a:gd name="connsiteY346" fmla="*/ 2199838 h 3717789"/>
              <a:gd name="connsiteX347" fmla="*/ 1931335 w 8750300"/>
              <a:gd name="connsiteY347" fmla="*/ 2208348 h 3717789"/>
              <a:gd name="connsiteX348" fmla="*/ 1876275 w 8750300"/>
              <a:gd name="connsiteY348" fmla="*/ 2195583 h 3717789"/>
              <a:gd name="connsiteX349" fmla="*/ 1804273 w 8750300"/>
              <a:gd name="connsiteY349" fmla="*/ 2170053 h 3717789"/>
              <a:gd name="connsiteX350" fmla="*/ 1744978 w 8750300"/>
              <a:gd name="connsiteY350" fmla="*/ 2136013 h 3717789"/>
              <a:gd name="connsiteX351" fmla="*/ 1677212 w 8750300"/>
              <a:gd name="connsiteY351" fmla="*/ 2072188 h 3717789"/>
              <a:gd name="connsiteX352" fmla="*/ 1656035 w 8750300"/>
              <a:gd name="connsiteY352" fmla="*/ 2042403 h 3717789"/>
              <a:gd name="connsiteX353" fmla="*/ 1639093 w 8750300"/>
              <a:gd name="connsiteY353" fmla="*/ 2012618 h 3717789"/>
              <a:gd name="connsiteX354" fmla="*/ 1647564 w 8750300"/>
              <a:gd name="connsiteY354" fmla="*/ 1987088 h 3717789"/>
              <a:gd name="connsiteX355" fmla="*/ 1668741 w 8750300"/>
              <a:gd name="connsiteY355" fmla="*/ 1978578 h 3717789"/>
              <a:gd name="connsiteX356" fmla="*/ 1694153 w 8750300"/>
              <a:gd name="connsiteY356" fmla="*/ 1978578 h 3717789"/>
              <a:gd name="connsiteX357" fmla="*/ 1719566 w 8750300"/>
              <a:gd name="connsiteY357" fmla="*/ 1991343 h 3717789"/>
              <a:gd name="connsiteX358" fmla="*/ 1774625 w 8750300"/>
              <a:gd name="connsiteY358" fmla="*/ 2016873 h 3717789"/>
              <a:gd name="connsiteX359" fmla="*/ 1778861 w 8750300"/>
              <a:gd name="connsiteY359" fmla="*/ 2016873 h 3717789"/>
              <a:gd name="connsiteX360" fmla="*/ 1778861 w 8750300"/>
              <a:gd name="connsiteY360" fmla="*/ 2004108 h 3717789"/>
              <a:gd name="connsiteX361" fmla="*/ 1766155 w 8750300"/>
              <a:gd name="connsiteY361" fmla="*/ 1974323 h 3717789"/>
              <a:gd name="connsiteX362" fmla="*/ 1766155 w 8750300"/>
              <a:gd name="connsiteY362" fmla="*/ 1961558 h 3717789"/>
              <a:gd name="connsiteX363" fmla="*/ 1770390 w 8750300"/>
              <a:gd name="connsiteY363" fmla="*/ 1957303 h 3717789"/>
              <a:gd name="connsiteX364" fmla="*/ 1774625 w 8750300"/>
              <a:gd name="connsiteY364" fmla="*/ 1953048 h 3717789"/>
              <a:gd name="connsiteX365" fmla="*/ 1778861 w 8750300"/>
              <a:gd name="connsiteY365" fmla="*/ 1953048 h 3717789"/>
              <a:gd name="connsiteX366" fmla="*/ 1787332 w 8750300"/>
              <a:gd name="connsiteY366" fmla="*/ 1957303 h 3717789"/>
              <a:gd name="connsiteX367" fmla="*/ 1816979 w 8750300"/>
              <a:gd name="connsiteY367" fmla="*/ 1978578 h 3717789"/>
              <a:gd name="connsiteX368" fmla="*/ 1918629 w 8750300"/>
              <a:gd name="connsiteY368" fmla="*/ 2021128 h 3717789"/>
              <a:gd name="connsiteX369" fmla="*/ 2066867 w 8750300"/>
              <a:gd name="connsiteY369" fmla="*/ 2055168 h 3717789"/>
              <a:gd name="connsiteX370" fmla="*/ 2210870 w 8750300"/>
              <a:gd name="connsiteY370" fmla="*/ 2063678 h 3717789"/>
              <a:gd name="connsiteX371" fmla="*/ 2261694 w 8750300"/>
              <a:gd name="connsiteY371" fmla="*/ 2059423 h 3717789"/>
              <a:gd name="connsiteX372" fmla="*/ 2299813 w 8750300"/>
              <a:gd name="connsiteY372" fmla="*/ 2046658 h 3717789"/>
              <a:gd name="connsiteX373" fmla="*/ 2304048 w 8750300"/>
              <a:gd name="connsiteY373" fmla="*/ 2042403 h 3717789"/>
              <a:gd name="connsiteX374" fmla="*/ 2308284 w 8750300"/>
              <a:gd name="connsiteY374" fmla="*/ 2042403 h 3717789"/>
              <a:gd name="connsiteX375" fmla="*/ 2325225 w 8750300"/>
              <a:gd name="connsiteY375" fmla="*/ 2042403 h 3717789"/>
              <a:gd name="connsiteX376" fmla="*/ 2367579 w 8750300"/>
              <a:gd name="connsiteY376" fmla="*/ 2046658 h 3717789"/>
              <a:gd name="connsiteX377" fmla="*/ 2384520 w 8750300"/>
              <a:gd name="connsiteY377" fmla="*/ 2046658 h 3717789"/>
              <a:gd name="connsiteX378" fmla="*/ 2388756 w 8750300"/>
              <a:gd name="connsiteY378" fmla="*/ 2046658 h 3717789"/>
              <a:gd name="connsiteX379" fmla="*/ 2388756 w 8750300"/>
              <a:gd name="connsiteY379" fmla="*/ 2042403 h 3717789"/>
              <a:gd name="connsiteX380" fmla="*/ 2198164 w 8750300"/>
              <a:gd name="connsiteY380" fmla="*/ 2008363 h 3717789"/>
              <a:gd name="connsiteX381" fmla="*/ 2066867 w 8750300"/>
              <a:gd name="connsiteY381" fmla="*/ 1982833 h 3717789"/>
              <a:gd name="connsiteX382" fmla="*/ 2003336 w 8750300"/>
              <a:gd name="connsiteY382" fmla="*/ 1999853 h 3717789"/>
              <a:gd name="connsiteX383" fmla="*/ 1990630 w 8750300"/>
              <a:gd name="connsiteY383" fmla="*/ 2004108 h 3717789"/>
              <a:gd name="connsiteX384" fmla="*/ 1973689 w 8750300"/>
              <a:gd name="connsiteY384" fmla="*/ 2004108 h 3717789"/>
              <a:gd name="connsiteX385" fmla="*/ 1931335 w 8750300"/>
              <a:gd name="connsiteY385" fmla="*/ 1991343 h 3717789"/>
              <a:gd name="connsiteX386" fmla="*/ 1829686 w 8750300"/>
              <a:gd name="connsiteY386" fmla="*/ 1940283 h 3717789"/>
              <a:gd name="connsiteX387" fmla="*/ 1744978 w 8750300"/>
              <a:gd name="connsiteY387" fmla="*/ 1901988 h 3717789"/>
              <a:gd name="connsiteX388" fmla="*/ 1677212 w 8750300"/>
              <a:gd name="connsiteY388" fmla="*/ 1880713 h 3717789"/>
              <a:gd name="connsiteX389" fmla="*/ 1660270 w 8750300"/>
              <a:gd name="connsiteY389" fmla="*/ 1880713 h 3717789"/>
              <a:gd name="connsiteX390" fmla="*/ 1617916 w 8750300"/>
              <a:gd name="connsiteY390" fmla="*/ 1893478 h 3717789"/>
              <a:gd name="connsiteX391" fmla="*/ 1609446 w 8750300"/>
              <a:gd name="connsiteY391" fmla="*/ 1893478 h 3717789"/>
              <a:gd name="connsiteX392" fmla="*/ 1592504 w 8750300"/>
              <a:gd name="connsiteY392" fmla="*/ 1893478 h 3717789"/>
              <a:gd name="connsiteX393" fmla="*/ 1562856 w 8750300"/>
              <a:gd name="connsiteY393" fmla="*/ 1876458 h 3717789"/>
              <a:gd name="connsiteX394" fmla="*/ 1503561 w 8750300"/>
              <a:gd name="connsiteY394" fmla="*/ 1833908 h 3717789"/>
              <a:gd name="connsiteX395" fmla="*/ 720015 w 8750300"/>
              <a:gd name="connsiteY395" fmla="*/ 1557332 h 3717789"/>
              <a:gd name="connsiteX396" fmla="*/ 432009 w 8750300"/>
              <a:gd name="connsiteY396" fmla="*/ 1450957 h 3717789"/>
              <a:gd name="connsiteX397" fmla="*/ 355772 w 8750300"/>
              <a:gd name="connsiteY397" fmla="*/ 1416917 h 3717789"/>
              <a:gd name="connsiteX398" fmla="*/ 300713 w 8750300"/>
              <a:gd name="connsiteY398" fmla="*/ 1382877 h 3717789"/>
              <a:gd name="connsiteX399" fmla="*/ 262594 w 8750300"/>
              <a:gd name="connsiteY399" fmla="*/ 1344582 h 3717789"/>
              <a:gd name="connsiteX400" fmla="*/ 262594 w 8750300"/>
              <a:gd name="connsiteY400" fmla="*/ 1310542 h 3717789"/>
              <a:gd name="connsiteX401" fmla="*/ 266829 w 8750300"/>
              <a:gd name="connsiteY401" fmla="*/ 1310542 h 3717789"/>
              <a:gd name="connsiteX402" fmla="*/ 271065 w 8750300"/>
              <a:gd name="connsiteY402" fmla="*/ 1310542 h 3717789"/>
              <a:gd name="connsiteX403" fmla="*/ 296477 w 8750300"/>
              <a:gd name="connsiteY403" fmla="*/ 1314797 h 3717789"/>
              <a:gd name="connsiteX404" fmla="*/ 376949 w 8750300"/>
              <a:gd name="connsiteY404" fmla="*/ 1340327 h 3717789"/>
              <a:gd name="connsiteX405" fmla="*/ 622601 w 8750300"/>
              <a:gd name="connsiteY405" fmla="*/ 1408407 h 3717789"/>
              <a:gd name="connsiteX406" fmla="*/ 961432 w 8750300"/>
              <a:gd name="connsiteY406" fmla="*/ 1497762 h 3717789"/>
              <a:gd name="connsiteX407" fmla="*/ 381185 w 8750300"/>
              <a:gd name="connsiteY407" fmla="*/ 1285012 h 3717789"/>
              <a:gd name="connsiteX408" fmla="*/ 220240 w 8750300"/>
              <a:gd name="connsiteY408" fmla="*/ 1225442 h 3717789"/>
              <a:gd name="connsiteX409" fmla="*/ 194828 w 8750300"/>
              <a:gd name="connsiteY409" fmla="*/ 1212677 h 3717789"/>
              <a:gd name="connsiteX410" fmla="*/ 169415 w 8750300"/>
              <a:gd name="connsiteY410" fmla="*/ 1195657 h 3717789"/>
              <a:gd name="connsiteX411" fmla="*/ 156709 w 8750300"/>
              <a:gd name="connsiteY411" fmla="*/ 1170127 h 3717789"/>
              <a:gd name="connsiteX412" fmla="*/ 144003 w 8750300"/>
              <a:gd name="connsiteY412" fmla="*/ 1136087 h 3717789"/>
              <a:gd name="connsiteX413" fmla="*/ 148239 w 8750300"/>
              <a:gd name="connsiteY413" fmla="*/ 1123322 h 3717789"/>
              <a:gd name="connsiteX414" fmla="*/ 156709 w 8750300"/>
              <a:gd name="connsiteY414" fmla="*/ 1119067 h 3717789"/>
              <a:gd name="connsiteX415" fmla="*/ 190592 w 8750300"/>
              <a:gd name="connsiteY415" fmla="*/ 1127577 h 3717789"/>
              <a:gd name="connsiteX416" fmla="*/ 300713 w 8750300"/>
              <a:gd name="connsiteY416" fmla="*/ 1161617 h 3717789"/>
              <a:gd name="connsiteX417" fmla="*/ 372714 w 8750300"/>
              <a:gd name="connsiteY417" fmla="*/ 1191402 h 3717789"/>
              <a:gd name="connsiteX418" fmla="*/ 376949 w 8750300"/>
              <a:gd name="connsiteY418" fmla="*/ 1191402 h 3717789"/>
              <a:gd name="connsiteX419" fmla="*/ 372714 w 8750300"/>
              <a:gd name="connsiteY419" fmla="*/ 1187147 h 3717789"/>
              <a:gd name="connsiteX420" fmla="*/ 330360 w 8750300"/>
              <a:gd name="connsiteY420" fmla="*/ 1161617 h 3717789"/>
              <a:gd name="connsiteX421" fmla="*/ 304948 w 8750300"/>
              <a:gd name="connsiteY421" fmla="*/ 1144597 h 3717789"/>
              <a:gd name="connsiteX422" fmla="*/ 296477 w 8750300"/>
              <a:gd name="connsiteY422" fmla="*/ 1136087 h 3717789"/>
              <a:gd name="connsiteX423" fmla="*/ 292242 w 8750300"/>
              <a:gd name="connsiteY423" fmla="*/ 1131832 h 3717789"/>
              <a:gd name="connsiteX424" fmla="*/ 296477 w 8750300"/>
              <a:gd name="connsiteY424" fmla="*/ 1123322 h 3717789"/>
              <a:gd name="connsiteX425" fmla="*/ 309183 w 8750300"/>
              <a:gd name="connsiteY425" fmla="*/ 1119067 h 3717789"/>
              <a:gd name="connsiteX426" fmla="*/ 389655 w 8750300"/>
              <a:gd name="connsiteY426" fmla="*/ 1127577 h 3717789"/>
              <a:gd name="connsiteX427" fmla="*/ 505288 w 8750300"/>
              <a:gd name="connsiteY427" fmla="*/ 1153052 h 3717789"/>
              <a:gd name="connsiteX428" fmla="*/ 506128 w 8750300"/>
              <a:gd name="connsiteY428" fmla="*/ 1153639 h 3717789"/>
              <a:gd name="connsiteX429" fmla="*/ 514160 w 8750300"/>
              <a:gd name="connsiteY429" fmla="*/ 1155207 h 3717789"/>
              <a:gd name="connsiteX430" fmla="*/ 631072 w 8750300"/>
              <a:gd name="connsiteY430" fmla="*/ 1187147 h 3717789"/>
              <a:gd name="connsiteX431" fmla="*/ 622601 w 8750300"/>
              <a:gd name="connsiteY431" fmla="*/ 1178637 h 3717789"/>
              <a:gd name="connsiteX432" fmla="*/ 584483 w 8750300"/>
              <a:gd name="connsiteY432" fmla="*/ 1153107 h 3717789"/>
              <a:gd name="connsiteX433" fmla="*/ 554835 w 8750300"/>
              <a:gd name="connsiteY433" fmla="*/ 1153107 h 3717789"/>
              <a:gd name="connsiteX434" fmla="*/ 525188 w 8750300"/>
              <a:gd name="connsiteY434" fmla="*/ 1157362 h 3717789"/>
              <a:gd name="connsiteX435" fmla="*/ 514160 w 8750300"/>
              <a:gd name="connsiteY435" fmla="*/ 1155207 h 3717789"/>
              <a:gd name="connsiteX436" fmla="*/ 510364 w 8750300"/>
              <a:gd name="connsiteY436" fmla="*/ 1154170 h 3717789"/>
              <a:gd name="connsiteX437" fmla="*/ 505288 w 8750300"/>
              <a:gd name="connsiteY437" fmla="*/ 1153052 h 3717789"/>
              <a:gd name="connsiteX438" fmla="*/ 487069 w 8750300"/>
              <a:gd name="connsiteY438" fmla="*/ 1140342 h 3717789"/>
              <a:gd name="connsiteX439" fmla="*/ 440480 w 8750300"/>
              <a:gd name="connsiteY439" fmla="*/ 1106302 h 3717789"/>
              <a:gd name="connsiteX440" fmla="*/ 398126 w 8750300"/>
              <a:gd name="connsiteY440" fmla="*/ 1063752 h 3717789"/>
              <a:gd name="connsiteX441" fmla="*/ 351537 w 8750300"/>
              <a:gd name="connsiteY441" fmla="*/ 987161 h 3717789"/>
              <a:gd name="connsiteX442" fmla="*/ 334596 w 8750300"/>
              <a:gd name="connsiteY442" fmla="*/ 948866 h 3717789"/>
              <a:gd name="connsiteX443" fmla="*/ 326125 w 8750300"/>
              <a:gd name="connsiteY443" fmla="*/ 914827 h 3717789"/>
              <a:gd name="connsiteX444" fmla="*/ 330360 w 8750300"/>
              <a:gd name="connsiteY444" fmla="*/ 889297 h 3717789"/>
              <a:gd name="connsiteX445" fmla="*/ 343066 w 8750300"/>
              <a:gd name="connsiteY445" fmla="*/ 876532 h 3717789"/>
              <a:gd name="connsiteX446" fmla="*/ 360008 w 8750300"/>
              <a:gd name="connsiteY446" fmla="*/ 880786 h 3717789"/>
              <a:gd name="connsiteX447" fmla="*/ 376949 w 8750300"/>
              <a:gd name="connsiteY447" fmla="*/ 897806 h 3717789"/>
              <a:gd name="connsiteX448" fmla="*/ 415068 w 8750300"/>
              <a:gd name="connsiteY448" fmla="*/ 927592 h 3717789"/>
              <a:gd name="connsiteX449" fmla="*/ 415068 w 8750300"/>
              <a:gd name="connsiteY449" fmla="*/ 931846 h 3717789"/>
              <a:gd name="connsiteX450" fmla="*/ 419303 w 8750300"/>
              <a:gd name="connsiteY450" fmla="*/ 927592 h 3717789"/>
              <a:gd name="connsiteX451" fmla="*/ 415068 w 8750300"/>
              <a:gd name="connsiteY451" fmla="*/ 914827 h 3717789"/>
              <a:gd name="connsiteX452" fmla="*/ 410832 w 8750300"/>
              <a:gd name="connsiteY452" fmla="*/ 880786 h 3717789"/>
              <a:gd name="connsiteX453" fmla="*/ 406597 w 8750300"/>
              <a:gd name="connsiteY453" fmla="*/ 863766 h 3717789"/>
              <a:gd name="connsiteX454" fmla="*/ 410832 w 8750300"/>
              <a:gd name="connsiteY454" fmla="*/ 859511 h 3717789"/>
              <a:gd name="connsiteX455" fmla="*/ 415068 w 8750300"/>
              <a:gd name="connsiteY455" fmla="*/ 859511 h 3717789"/>
              <a:gd name="connsiteX456" fmla="*/ 419303 w 8750300"/>
              <a:gd name="connsiteY456" fmla="*/ 863766 h 3717789"/>
              <a:gd name="connsiteX457" fmla="*/ 440480 w 8750300"/>
              <a:gd name="connsiteY457" fmla="*/ 885041 h 3717789"/>
              <a:gd name="connsiteX458" fmla="*/ 512481 w 8750300"/>
              <a:gd name="connsiteY458" fmla="*/ 944611 h 3717789"/>
              <a:gd name="connsiteX459" fmla="*/ 609895 w 8750300"/>
              <a:gd name="connsiteY459" fmla="*/ 991416 h 3717789"/>
              <a:gd name="connsiteX460" fmla="*/ 703074 w 8750300"/>
              <a:gd name="connsiteY460" fmla="*/ 1008437 h 3717789"/>
              <a:gd name="connsiteX461" fmla="*/ 736957 w 8750300"/>
              <a:gd name="connsiteY461" fmla="*/ 1004181 h 3717789"/>
              <a:gd name="connsiteX462" fmla="*/ 762369 w 8750300"/>
              <a:gd name="connsiteY462" fmla="*/ 991416 h 3717789"/>
              <a:gd name="connsiteX463" fmla="*/ 766604 w 8750300"/>
              <a:gd name="connsiteY463" fmla="*/ 991416 h 3717789"/>
              <a:gd name="connsiteX464" fmla="*/ 779311 w 8750300"/>
              <a:gd name="connsiteY464" fmla="*/ 991416 h 3717789"/>
              <a:gd name="connsiteX465" fmla="*/ 804723 w 8750300"/>
              <a:gd name="connsiteY465" fmla="*/ 999926 h 3717789"/>
              <a:gd name="connsiteX466" fmla="*/ 817429 w 8750300"/>
              <a:gd name="connsiteY466" fmla="*/ 999926 h 3717789"/>
              <a:gd name="connsiteX467" fmla="*/ 817429 w 8750300"/>
              <a:gd name="connsiteY467" fmla="*/ 995672 h 3717789"/>
              <a:gd name="connsiteX468" fmla="*/ 817429 w 8750300"/>
              <a:gd name="connsiteY468" fmla="*/ 991416 h 3717789"/>
              <a:gd name="connsiteX469" fmla="*/ 813194 w 8750300"/>
              <a:gd name="connsiteY469" fmla="*/ 987161 h 3717789"/>
              <a:gd name="connsiteX470" fmla="*/ 796252 w 8750300"/>
              <a:gd name="connsiteY470" fmla="*/ 970141 h 3717789"/>
              <a:gd name="connsiteX471" fmla="*/ 673426 w 8750300"/>
              <a:gd name="connsiteY471" fmla="*/ 906316 h 3717789"/>
              <a:gd name="connsiteX472" fmla="*/ 609895 w 8750300"/>
              <a:gd name="connsiteY472" fmla="*/ 906316 h 3717789"/>
              <a:gd name="connsiteX473" fmla="*/ 563306 w 8750300"/>
              <a:gd name="connsiteY473" fmla="*/ 923336 h 3717789"/>
              <a:gd name="connsiteX474" fmla="*/ 554835 w 8750300"/>
              <a:gd name="connsiteY474" fmla="*/ 927592 h 3717789"/>
              <a:gd name="connsiteX475" fmla="*/ 542129 w 8750300"/>
              <a:gd name="connsiteY475" fmla="*/ 927592 h 3717789"/>
              <a:gd name="connsiteX476" fmla="*/ 516717 w 8750300"/>
              <a:gd name="connsiteY476" fmla="*/ 910571 h 3717789"/>
              <a:gd name="connsiteX477" fmla="*/ 448951 w 8750300"/>
              <a:gd name="connsiteY477" fmla="*/ 842491 h 3717789"/>
              <a:gd name="connsiteX478" fmla="*/ 372714 w 8750300"/>
              <a:gd name="connsiteY478" fmla="*/ 778666 h 3717789"/>
              <a:gd name="connsiteX479" fmla="*/ 334596 w 8750300"/>
              <a:gd name="connsiteY479" fmla="*/ 765901 h 3717789"/>
              <a:gd name="connsiteX480" fmla="*/ 309183 w 8750300"/>
              <a:gd name="connsiteY480" fmla="*/ 774411 h 3717789"/>
              <a:gd name="connsiteX481" fmla="*/ 300713 w 8750300"/>
              <a:gd name="connsiteY481" fmla="*/ 774411 h 3717789"/>
              <a:gd name="connsiteX482" fmla="*/ 292242 w 8750300"/>
              <a:gd name="connsiteY482" fmla="*/ 770156 h 3717789"/>
              <a:gd name="connsiteX483" fmla="*/ 271065 w 8750300"/>
              <a:gd name="connsiteY483" fmla="*/ 753136 h 3717789"/>
              <a:gd name="connsiteX484" fmla="*/ 224476 w 8750300"/>
              <a:gd name="connsiteY484" fmla="*/ 685056 h 3717789"/>
              <a:gd name="connsiteX485" fmla="*/ 211769 w 8750300"/>
              <a:gd name="connsiteY485" fmla="*/ 655271 h 3717789"/>
              <a:gd name="connsiteX486" fmla="*/ 203299 w 8750300"/>
              <a:gd name="connsiteY486" fmla="*/ 642506 h 3717789"/>
              <a:gd name="connsiteX487" fmla="*/ 203299 w 8750300"/>
              <a:gd name="connsiteY487" fmla="*/ 629741 h 3717789"/>
              <a:gd name="connsiteX488" fmla="*/ 203299 w 8750300"/>
              <a:gd name="connsiteY488" fmla="*/ 625486 h 3717789"/>
              <a:gd name="connsiteX489" fmla="*/ 207534 w 8750300"/>
              <a:gd name="connsiteY489" fmla="*/ 625486 h 3717789"/>
              <a:gd name="connsiteX490" fmla="*/ 232946 w 8750300"/>
              <a:gd name="connsiteY490" fmla="*/ 642506 h 3717789"/>
              <a:gd name="connsiteX491" fmla="*/ 271065 w 8750300"/>
              <a:gd name="connsiteY491" fmla="*/ 672291 h 3717789"/>
              <a:gd name="connsiteX492" fmla="*/ 275300 w 8750300"/>
              <a:gd name="connsiteY492" fmla="*/ 672291 h 3717789"/>
              <a:gd name="connsiteX493" fmla="*/ 279536 w 8750300"/>
              <a:gd name="connsiteY493" fmla="*/ 672291 h 3717789"/>
              <a:gd name="connsiteX494" fmla="*/ 279536 w 8750300"/>
              <a:gd name="connsiteY494" fmla="*/ 663781 h 3717789"/>
              <a:gd name="connsiteX495" fmla="*/ 275300 w 8750300"/>
              <a:gd name="connsiteY495" fmla="*/ 574426 h 3717789"/>
              <a:gd name="connsiteX496" fmla="*/ 275300 w 8750300"/>
              <a:gd name="connsiteY496" fmla="*/ 553151 h 3717789"/>
              <a:gd name="connsiteX497" fmla="*/ 279536 w 8750300"/>
              <a:gd name="connsiteY497" fmla="*/ 548896 h 3717789"/>
              <a:gd name="connsiteX498" fmla="*/ 275300 w 8750300"/>
              <a:gd name="connsiteY498" fmla="*/ 544641 h 3717789"/>
              <a:gd name="connsiteX499" fmla="*/ 271065 w 8750300"/>
              <a:gd name="connsiteY499" fmla="*/ 544641 h 3717789"/>
              <a:gd name="connsiteX500" fmla="*/ 266829 w 8750300"/>
              <a:gd name="connsiteY500" fmla="*/ 548896 h 3717789"/>
              <a:gd name="connsiteX501" fmla="*/ 241417 w 8750300"/>
              <a:gd name="connsiteY501" fmla="*/ 557406 h 3717789"/>
              <a:gd name="connsiteX502" fmla="*/ 207534 w 8750300"/>
              <a:gd name="connsiteY502" fmla="*/ 540386 h 3717789"/>
              <a:gd name="connsiteX503" fmla="*/ 156709 w 8750300"/>
              <a:gd name="connsiteY503" fmla="*/ 472306 h 3717789"/>
              <a:gd name="connsiteX504" fmla="*/ 122826 w 8750300"/>
              <a:gd name="connsiteY504" fmla="*/ 395716 h 3717789"/>
              <a:gd name="connsiteX505" fmla="*/ 93179 w 8750300"/>
              <a:gd name="connsiteY505" fmla="*/ 331891 h 3717789"/>
              <a:gd name="connsiteX506" fmla="*/ 67766 w 8750300"/>
              <a:gd name="connsiteY506" fmla="*/ 306361 h 3717789"/>
              <a:gd name="connsiteX507" fmla="*/ 42354 w 8750300"/>
              <a:gd name="connsiteY507" fmla="*/ 297851 h 3717789"/>
              <a:gd name="connsiteX508" fmla="*/ 38119 w 8750300"/>
              <a:gd name="connsiteY508" fmla="*/ 293596 h 3717789"/>
              <a:gd name="connsiteX509" fmla="*/ 25412 w 8750300"/>
              <a:gd name="connsiteY509" fmla="*/ 280831 h 3717789"/>
              <a:gd name="connsiteX510" fmla="*/ 12706 w 8750300"/>
              <a:gd name="connsiteY510" fmla="*/ 246791 h 3717789"/>
              <a:gd name="connsiteX511" fmla="*/ 0 w 8750300"/>
              <a:gd name="connsiteY511" fmla="*/ 212750 h 3717789"/>
              <a:gd name="connsiteX512" fmla="*/ 0 w 8750300"/>
              <a:gd name="connsiteY512" fmla="*/ 199985 h 3717789"/>
              <a:gd name="connsiteX513" fmla="*/ 0 w 8750300"/>
              <a:gd name="connsiteY513" fmla="*/ 195730 h 3717789"/>
              <a:gd name="connsiteX514" fmla="*/ 4236 w 8750300"/>
              <a:gd name="connsiteY514" fmla="*/ 195730 h 3717789"/>
              <a:gd name="connsiteX515" fmla="*/ 8471 w 8750300"/>
              <a:gd name="connsiteY515" fmla="*/ 199985 h 3717789"/>
              <a:gd name="connsiteX516" fmla="*/ 21177 w 8750300"/>
              <a:gd name="connsiteY516" fmla="*/ 204240 h 3717789"/>
              <a:gd name="connsiteX517" fmla="*/ 50825 w 8750300"/>
              <a:gd name="connsiteY517" fmla="*/ 229770 h 3717789"/>
              <a:gd name="connsiteX518" fmla="*/ 139768 w 8750300"/>
              <a:gd name="connsiteY518" fmla="*/ 302105 h 3717789"/>
              <a:gd name="connsiteX519" fmla="*/ 220240 w 8750300"/>
              <a:gd name="connsiteY519" fmla="*/ 370186 h 3717789"/>
              <a:gd name="connsiteX520" fmla="*/ 249888 w 8750300"/>
              <a:gd name="connsiteY520" fmla="*/ 391461 h 3717789"/>
              <a:gd name="connsiteX521" fmla="*/ 258359 w 8750300"/>
              <a:gd name="connsiteY521" fmla="*/ 391461 h 3717789"/>
              <a:gd name="connsiteX522" fmla="*/ 262594 w 8750300"/>
              <a:gd name="connsiteY522" fmla="*/ 348911 h 3717789"/>
              <a:gd name="connsiteX523" fmla="*/ 258359 w 8750300"/>
              <a:gd name="connsiteY523" fmla="*/ 348911 h 3717789"/>
              <a:gd name="connsiteX524" fmla="*/ 237182 w 8750300"/>
              <a:gd name="connsiteY524" fmla="*/ 340401 h 3717789"/>
              <a:gd name="connsiteX525" fmla="*/ 127062 w 8750300"/>
              <a:gd name="connsiteY525" fmla="*/ 225515 h 3717789"/>
              <a:gd name="connsiteX526" fmla="*/ 80473 w 8750300"/>
              <a:gd name="connsiteY526" fmla="*/ 140415 h 3717789"/>
              <a:gd name="connsiteX527" fmla="*/ 67766 w 8750300"/>
              <a:gd name="connsiteY527" fmla="*/ 97865 h 3717789"/>
              <a:gd name="connsiteX528" fmla="*/ 59296 w 8750300"/>
              <a:gd name="connsiteY528" fmla="*/ 59570 h 3717789"/>
              <a:gd name="connsiteX529" fmla="*/ 63531 w 8750300"/>
              <a:gd name="connsiteY529" fmla="*/ 42550 h 3717789"/>
              <a:gd name="connsiteX530" fmla="*/ 72002 w 8750300"/>
              <a:gd name="connsiteY530" fmla="*/ 38295 h 3717789"/>
              <a:gd name="connsiteX531" fmla="*/ 97414 w 8750300"/>
              <a:gd name="connsiteY531" fmla="*/ 46805 h 3717789"/>
              <a:gd name="connsiteX532" fmla="*/ 186357 w 8750300"/>
              <a:gd name="connsiteY532" fmla="*/ 106375 h 3717789"/>
              <a:gd name="connsiteX533" fmla="*/ 279536 w 8750300"/>
              <a:gd name="connsiteY533" fmla="*/ 178710 h 3717789"/>
              <a:gd name="connsiteX534" fmla="*/ 343066 w 8750300"/>
              <a:gd name="connsiteY534" fmla="*/ 217005 h 3717789"/>
              <a:gd name="connsiteX535" fmla="*/ 597189 w 8750300"/>
              <a:gd name="connsiteY535" fmla="*/ 331891 h 3717789"/>
              <a:gd name="connsiteX536" fmla="*/ 681897 w 8750300"/>
              <a:gd name="connsiteY536" fmla="*/ 370186 h 3717789"/>
              <a:gd name="connsiteX537" fmla="*/ 766604 w 8750300"/>
              <a:gd name="connsiteY537" fmla="*/ 421246 h 3717789"/>
              <a:gd name="connsiteX538" fmla="*/ 842841 w 8750300"/>
              <a:gd name="connsiteY538" fmla="*/ 451031 h 3717789"/>
              <a:gd name="connsiteX539" fmla="*/ 889430 w 8750300"/>
              <a:gd name="connsiteY539" fmla="*/ 468051 h 3717789"/>
              <a:gd name="connsiteX540" fmla="*/ 902137 w 8750300"/>
              <a:gd name="connsiteY540" fmla="*/ 476561 h 3717789"/>
              <a:gd name="connsiteX541" fmla="*/ 906372 w 8750300"/>
              <a:gd name="connsiteY541" fmla="*/ 485071 h 3717789"/>
              <a:gd name="connsiteX542" fmla="*/ 910608 w 8750300"/>
              <a:gd name="connsiteY542" fmla="*/ 485071 h 3717789"/>
              <a:gd name="connsiteX543" fmla="*/ 910608 w 8750300"/>
              <a:gd name="connsiteY543" fmla="*/ 489326 h 3717789"/>
              <a:gd name="connsiteX544" fmla="*/ 906372 w 8750300"/>
              <a:gd name="connsiteY544" fmla="*/ 497836 h 3717789"/>
              <a:gd name="connsiteX545" fmla="*/ 897901 w 8750300"/>
              <a:gd name="connsiteY545" fmla="*/ 497836 h 3717789"/>
              <a:gd name="connsiteX546" fmla="*/ 864018 w 8750300"/>
              <a:gd name="connsiteY546" fmla="*/ 489326 h 3717789"/>
              <a:gd name="connsiteX547" fmla="*/ 758134 w 8750300"/>
              <a:gd name="connsiteY547" fmla="*/ 442521 h 3717789"/>
              <a:gd name="connsiteX548" fmla="*/ 635308 w 8750300"/>
              <a:gd name="connsiteY548" fmla="*/ 391461 h 3717789"/>
              <a:gd name="connsiteX549" fmla="*/ 597189 w 8750300"/>
              <a:gd name="connsiteY549" fmla="*/ 378696 h 3717789"/>
              <a:gd name="connsiteX550" fmla="*/ 580248 w 8750300"/>
              <a:gd name="connsiteY550" fmla="*/ 382951 h 3717789"/>
              <a:gd name="connsiteX551" fmla="*/ 571777 w 8750300"/>
              <a:gd name="connsiteY551" fmla="*/ 387206 h 3717789"/>
              <a:gd name="connsiteX552" fmla="*/ 571777 w 8750300"/>
              <a:gd name="connsiteY552" fmla="*/ 391461 h 3717789"/>
              <a:gd name="connsiteX553" fmla="*/ 571777 w 8750300"/>
              <a:gd name="connsiteY553" fmla="*/ 395716 h 3717789"/>
              <a:gd name="connsiteX554" fmla="*/ 580248 w 8750300"/>
              <a:gd name="connsiteY554" fmla="*/ 404226 h 3717789"/>
              <a:gd name="connsiteX555" fmla="*/ 618366 w 8750300"/>
              <a:gd name="connsiteY555" fmla="*/ 429756 h 3717789"/>
              <a:gd name="connsiteX556" fmla="*/ 741192 w 8750300"/>
              <a:gd name="connsiteY556" fmla="*/ 493581 h 3717789"/>
              <a:gd name="connsiteX557" fmla="*/ 864018 w 8750300"/>
              <a:gd name="connsiteY557" fmla="*/ 561661 h 3717789"/>
              <a:gd name="connsiteX558" fmla="*/ 910608 w 8750300"/>
              <a:gd name="connsiteY558" fmla="*/ 582936 h 3717789"/>
              <a:gd name="connsiteX559" fmla="*/ 931784 w 8750300"/>
              <a:gd name="connsiteY559" fmla="*/ 599956 h 3717789"/>
              <a:gd name="connsiteX560" fmla="*/ 940255 w 8750300"/>
              <a:gd name="connsiteY560" fmla="*/ 608466 h 3717789"/>
              <a:gd name="connsiteX561" fmla="*/ 948726 w 8750300"/>
              <a:gd name="connsiteY561" fmla="*/ 608466 h 3717789"/>
              <a:gd name="connsiteX562" fmla="*/ 961432 w 8750300"/>
              <a:gd name="connsiteY562" fmla="*/ 595701 h 3717789"/>
              <a:gd name="connsiteX563" fmla="*/ 961432 w 8750300"/>
              <a:gd name="connsiteY563" fmla="*/ 591446 h 3717789"/>
              <a:gd name="connsiteX564" fmla="*/ 969903 w 8750300"/>
              <a:gd name="connsiteY564" fmla="*/ 591446 h 3717789"/>
              <a:gd name="connsiteX565" fmla="*/ 991080 w 8750300"/>
              <a:gd name="connsiteY565" fmla="*/ 591446 h 3717789"/>
              <a:gd name="connsiteX566" fmla="*/ 1058846 w 8750300"/>
              <a:gd name="connsiteY566" fmla="*/ 612721 h 3717789"/>
              <a:gd name="connsiteX567" fmla="*/ 1177437 w 8750300"/>
              <a:gd name="connsiteY567" fmla="*/ 655271 h 3717789"/>
              <a:gd name="connsiteX568" fmla="*/ 1054611 w 8750300"/>
              <a:gd name="connsiteY568" fmla="*/ 574426 h 3717789"/>
              <a:gd name="connsiteX569" fmla="*/ 1008021 w 8750300"/>
              <a:gd name="connsiteY569" fmla="*/ 531876 h 3717789"/>
              <a:gd name="connsiteX570" fmla="*/ 969903 w 8750300"/>
              <a:gd name="connsiteY570" fmla="*/ 489326 h 3717789"/>
              <a:gd name="connsiteX571" fmla="*/ 961432 w 8750300"/>
              <a:gd name="connsiteY571" fmla="*/ 472306 h 3717789"/>
              <a:gd name="connsiteX572" fmla="*/ 961432 w 8750300"/>
              <a:gd name="connsiteY572" fmla="*/ 468051 h 3717789"/>
              <a:gd name="connsiteX573" fmla="*/ 965668 w 8750300"/>
              <a:gd name="connsiteY573" fmla="*/ 472306 h 3717789"/>
              <a:gd name="connsiteX574" fmla="*/ 969903 w 8750300"/>
              <a:gd name="connsiteY574" fmla="*/ 472306 h 3717789"/>
              <a:gd name="connsiteX575" fmla="*/ 982609 w 8750300"/>
              <a:gd name="connsiteY575" fmla="*/ 480816 h 3717789"/>
              <a:gd name="connsiteX576" fmla="*/ 1020727 w 8750300"/>
              <a:gd name="connsiteY576" fmla="*/ 514856 h 3717789"/>
              <a:gd name="connsiteX577" fmla="*/ 1253673 w 8750300"/>
              <a:gd name="connsiteY577" fmla="*/ 668036 h 3717789"/>
              <a:gd name="connsiteX578" fmla="*/ 1245203 w 8750300"/>
              <a:gd name="connsiteY578" fmla="*/ 668036 h 3717789"/>
              <a:gd name="connsiteX579" fmla="*/ 1245203 w 8750300"/>
              <a:gd name="connsiteY579" fmla="*/ 680801 h 3717789"/>
              <a:gd name="connsiteX580" fmla="*/ 1240967 w 8750300"/>
              <a:gd name="connsiteY580" fmla="*/ 680801 h 3717789"/>
              <a:gd name="connsiteX581" fmla="*/ 1253673 w 8750300"/>
              <a:gd name="connsiteY581" fmla="*/ 685056 h 3717789"/>
              <a:gd name="connsiteX582" fmla="*/ 1325675 w 8750300"/>
              <a:gd name="connsiteY582" fmla="*/ 719096 h 3717789"/>
              <a:gd name="connsiteX583" fmla="*/ 1291792 w 8750300"/>
              <a:gd name="connsiteY583" fmla="*/ 680801 h 3717789"/>
              <a:gd name="connsiteX584" fmla="*/ 1287557 w 8750300"/>
              <a:gd name="connsiteY584" fmla="*/ 668036 h 3717789"/>
              <a:gd name="connsiteX585" fmla="*/ 1283321 w 8750300"/>
              <a:gd name="connsiteY585" fmla="*/ 655271 h 3717789"/>
              <a:gd name="connsiteX586" fmla="*/ 1287557 w 8750300"/>
              <a:gd name="connsiteY586" fmla="*/ 655271 h 3717789"/>
              <a:gd name="connsiteX587" fmla="*/ 1296027 w 8750300"/>
              <a:gd name="connsiteY587" fmla="*/ 655271 h 3717789"/>
              <a:gd name="connsiteX588" fmla="*/ 1304498 w 8750300"/>
              <a:gd name="connsiteY588" fmla="*/ 659526 h 3717789"/>
              <a:gd name="connsiteX589" fmla="*/ 1329910 w 8750300"/>
              <a:gd name="connsiteY589" fmla="*/ 672291 h 3717789"/>
              <a:gd name="connsiteX590" fmla="*/ 1308733 w 8750300"/>
              <a:gd name="connsiteY590" fmla="*/ 646761 h 3717789"/>
              <a:gd name="connsiteX591" fmla="*/ 1291792 w 8750300"/>
              <a:gd name="connsiteY591" fmla="*/ 625486 h 3717789"/>
              <a:gd name="connsiteX592" fmla="*/ 1287557 w 8750300"/>
              <a:gd name="connsiteY592" fmla="*/ 625486 h 3717789"/>
              <a:gd name="connsiteX593" fmla="*/ 1283321 w 8750300"/>
              <a:gd name="connsiteY593" fmla="*/ 625486 h 3717789"/>
              <a:gd name="connsiteX594" fmla="*/ 1274850 w 8750300"/>
              <a:gd name="connsiteY594" fmla="*/ 616976 h 3717789"/>
              <a:gd name="connsiteX595" fmla="*/ 1236732 w 8750300"/>
              <a:gd name="connsiteY595" fmla="*/ 574426 h 3717789"/>
              <a:gd name="connsiteX596" fmla="*/ 1232497 w 8750300"/>
              <a:gd name="connsiteY596" fmla="*/ 574426 h 3717789"/>
              <a:gd name="connsiteX597" fmla="*/ 1228261 w 8750300"/>
              <a:gd name="connsiteY597" fmla="*/ 570171 h 3717789"/>
              <a:gd name="connsiteX598" fmla="*/ 1173201 w 8750300"/>
              <a:gd name="connsiteY598" fmla="*/ 536131 h 3717789"/>
              <a:gd name="connsiteX599" fmla="*/ 1092729 w 8750300"/>
              <a:gd name="connsiteY599" fmla="*/ 502091 h 3717789"/>
              <a:gd name="connsiteX600" fmla="*/ 1084258 w 8750300"/>
              <a:gd name="connsiteY600" fmla="*/ 502091 h 3717789"/>
              <a:gd name="connsiteX601" fmla="*/ 1071552 w 8750300"/>
              <a:gd name="connsiteY601" fmla="*/ 493581 h 3717789"/>
              <a:gd name="connsiteX602" fmla="*/ 1054611 w 8750300"/>
              <a:gd name="connsiteY602" fmla="*/ 480816 h 3717789"/>
              <a:gd name="connsiteX603" fmla="*/ 1020727 w 8750300"/>
              <a:gd name="connsiteY603" fmla="*/ 442521 h 3717789"/>
              <a:gd name="connsiteX604" fmla="*/ 1003786 w 8750300"/>
              <a:gd name="connsiteY604" fmla="*/ 408481 h 3717789"/>
              <a:gd name="connsiteX605" fmla="*/ 1003786 w 8750300"/>
              <a:gd name="connsiteY605" fmla="*/ 399971 h 3717789"/>
              <a:gd name="connsiteX606" fmla="*/ 1003786 w 8750300"/>
              <a:gd name="connsiteY606" fmla="*/ 395716 h 3717789"/>
              <a:gd name="connsiteX607" fmla="*/ 910608 w 8750300"/>
              <a:gd name="connsiteY607" fmla="*/ 319126 h 3717789"/>
              <a:gd name="connsiteX608" fmla="*/ 868254 w 8750300"/>
              <a:gd name="connsiteY608" fmla="*/ 272321 h 3717789"/>
              <a:gd name="connsiteX609" fmla="*/ 834371 w 8750300"/>
              <a:gd name="connsiteY609" fmla="*/ 225515 h 3717789"/>
              <a:gd name="connsiteX610" fmla="*/ 830135 w 8750300"/>
              <a:gd name="connsiteY610" fmla="*/ 208495 h 3717789"/>
              <a:gd name="connsiteX611" fmla="*/ 830135 w 8750300"/>
              <a:gd name="connsiteY611" fmla="*/ 204240 h 3717789"/>
              <a:gd name="connsiteX612" fmla="*/ 834371 w 8750300"/>
              <a:gd name="connsiteY612" fmla="*/ 204240 h 3717789"/>
              <a:gd name="connsiteX613" fmla="*/ 834371 w 8750300"/>
              <a:gd name="connsiteY613" fmla="*/ 208495 h 3717789"/>
              <a:gd name="connsiteX614" fmla="*/ 838606 w 8750300"/>
              <a:gd name="connsiteY614" fmla="*/ 212750 h 3717789"/>
              <a:gd name="connsiteX615" fmla="*/ 847077 w 8750300"/>
              <a:gd name="connsiteY615" fmla="*/ 221260 h 3717789"/>
              <a:gd name="connsiteX616" fmla="*/ 880960 w 8750300"/>
              <a:gd name="connsiteY616" fmla="*/ 255301 h 3717789"/>
              <a:gd name="connsiteX617" fmla="*/ 1088494 w 8750300"/>
              <a:gd name="connsiteY617" fmla="*/ 425501 h 3717789"/>
              <a:gd name="connsiteX618" fmla="*/ 1080023 w 8750300"/>
              <a:gd name="connsiteY618" fmla="*/ 425501 h 3717789"/>
              <a:gd name="connsiteX619" fmla="*/ 1080023 w 8750300"/>
              <a:gd name="connsiteY619" fmla="*/ 429756 h 3717789"/>
              <a:gd name="connsiteX620" fmla="*/ 1147789 w 8750300"/>
              <a:gd name="connsiteY620" fmla="*/ 463796 h 3717789"/>
              <a:gd name="connsiteX621" fmla="*/ 1202849 w 8750300"/>
              <a:gd name="connsiteY621" fmla="*/ 493581 h 3717789"/>
              <a:gd name="connsiteX622" fmla="*/ 1139318 w 8750300"/>
              <a:gd name="connsiteY622" fmla="*/ 412736 h 3717789"/>
              <a:gd name="connsiteX623" fmla="*/ 1071552 w 8750300"/>
              <a:gd name="connsiteY623" fmla="*/ 327636 h 3717789"/>
              <a:gd name="connsiteX624" fmla="*/ 1020727 w 8750300"/>
              <a:gd name="connsiteY624" fmla="*/ 289340 h 3717789"/>
              <a:gd name="connsiteX625" fmla="*/ 952961 w 8750300"/>
              <a:gd name="connsiteY625" fmla="*/ 251046 h 3717789"/>
              <a:gd name="connsiteX626" fmla="*/ 940255 w 8750300"/>
              <a:gd name="connsiteY626" fmla="*/ 246791 h 3717789"/>
              <a:gd name="connsiteX627" fmla="*/ 931784 w 8750300"/>
              <a:gd name="connsiteY627" fmla="*/ 242536 h 3717789"/>
              <a:gd name="connsiteX628" fmla="*/ 914843 w 8750300"/>
              <a:gd name="connsiteY628" fmla="*/ 225515 h 3717789"/>
              <a:gd name="connsiteX629" fmla="*/ 889430 w 8750300"/>
              <a:gd name="connsiteY629" fmla="*/ 182965 h 3717789"/>
              <a:gd name="connsiteX630" fmla="*/ 872489 w 8750300"/>
              <a:gd name="connsiteY630" fmla="*/ 153180 h 3717789"/>
              <a:gd name="connsiteX631" fmla="*/ 872489 w 8750300"/>
              <a:gd name="connsiteY631" fmla="*/ 140415 h 3717789"/>
              <a:gd name="connsiteX632" fmla="*/ 876724 w 8750300"/>
              <a:gd name="connsiteY632" fmla="*/ 140415 h 3717789"/>
              <a:gd name="connsiteX633" fmla="*/ 880960 w 8750300"/>
              <a:gd name="connsiteY633" fmla="*/ 140415 h 3717789"/>
              <a:gd name="connsiteX634" fmla="*/ 897901 w 8750300"/>
              <a:gd name="connsiteY634" fmla="*/ 148925 h 3717789"/>
              <a:gd name="connsiteX635" fmla="*/ 923314 w 8750300"/>
              <a:gd name="connsiteY635" fmla="*/ 165945 h 3717789"/>
              <a:gd name="connsiteX636" fmla="*/ 1003786 w 8750300"/>
              <a:gd name="connsiteY636" fmla="*/ 217005 h 3717789"/>
              <a:gd name="connsiteX637" fmla="*/ 1215555 w 8750300"/>
              <a:gd name="connsiteY637" fmla="*/ 361676 h 3717789"/>
              <a:gd name="connsiteX638" fmla="*/ 1228261 w 8750300"/>
              <a:gd name="connsiteY638" fmla="*/ 365931 h 3717789"/>
              <a:gd name="connsiteX639" fmla="*/ 1228261 w 8750300"/>
              <a:gd name="connsiteY639" fmla="*/ 344656 h 3717789"/>
              <a:gd name="connsiteX640" fmla="*/ 1245203 w 8750300"/>
              <a:gd name="connsiteY640" fmla="*/ 336146 h 3717789"/>
              <a:gd name="connsiteX641" fmla="*/ 1266380 w 8750300"/>
              <a:gd name="connsiteY641" fmla="*/ 340401 h 3717789"/>
              <a:gd name="connsiteX642" fmla="*/ 1211320 w 8750300"/>
              <a:gd name="connsiteY642" fmla="*/ 293596 h 3717789"/>
              <a:gd name="connsiteX643" fmla="*/ 1109670 w 8750300"/>
              <a:gd name="connsiteY643" fmla="*/ 182965 h 3717789"/>
              <a:gd name="connsiteX644" fmla="*/ 1084258 w 8750300"/>
              <a:gd name="connsiteY644" fmla="*/ 140415 h 3717789"/>
              <a:gd name="connsiteX645" fmla="*/ 1084258 w 8750300"/>
              <a:gd name="connsiteY645" fmla="*/ 106375 h 3717789"/>
              <a:gd name="connsiteX646" fmla="*/ 1096964 w 8750300"/>
              <a:gd name="connsiteY646" fmla="*/ 102120 h 3717789"/>
              <a:gd name="connsiteX647" fmla="*/ 1122377 w 8750300"/>
              <a:gd name="connsiteY647" fmla="*/ 106375 h 3717789"/>
              <a:gd name="connsiteX648" fmla="*/ 1194378 w 8750300"/>
              <a:gd name="connsiteY648" fmla="*/ 136160 h 3717789"/>
              <a:gd name="connsiteX649" fmla="*/ 6539430 w 8750300"/>
              <a:gd name="connsiteY649" fmla="*/ 297851 h 3717789"/>
              <a:gd name="connsiteX650" fmla="*/ 6607196 w 8750300"/>
              <a:gd name="connsiteY650" fmla="*/ 259556 h 3717789"/>
              <a:gd name="connsiteX651" fmla="*/ 6658021 w 8750300"/>
              <a:gd name="connsiteY651" fmla="*/ 238280 h 3717789"/>
              <a:gd name="connsiteX652" fmla="*/ 6691904 w 8750300"/>
              <a:gd name="connsiteY652" fmla="*/ 234025 h 3717789"/>
              <a:gd name="connsiteX653" fmla="*/ 6691904 w 8750300"/>
              <a:gd name="connsiteY653" fmla="*/ 255301 h 3717789"/>
              <a:gd name="connsiteX654" fmla="*/ 6687669 w 8750300"/>
              <a:gd name="connsiteY654" fmla="*/ 259556 h 3717789"/>
              <a:gd name="connsiteX655" fmla="*/ 6683434 w 8750300"/>
              <a:gd name="connsiteY655" fmla="*/ 263810 h 3717789"/>
              <a:gd name="connsiteX656" fmla="*/ 6662256 w 8750300"/>
              <a:gd name="connsiteY656" fmla="*/ 280831 h 3717789"/>
              <a:gd name="connsiteX657" fmla="*/ 6586020 w 8750300"/>
              <a:gd name="connsiteY657" fmla="*/ 331891 h 3717789"/>
              <a:gd name="connsiteX658" fmla="*/ 6518254 w 8750300"/>
              <a:gd name="connsiteY658" fmla="*/ 378696 h 3717789"/>
              <a:gd name="connsiteX659" fmla="*/ 6763906 w 8750300"/>
              <a:gd name="connsiteY659" fmla="*/ 234025 h 3717789"/>
              <a:gd name="connsiteX660" fmla="*/ 7043441 w 8750300"/>
              <a:gd name="connsiteY660" fmla="*/ 68080 h 3717789"/>
              <a:gd name="connsiteX661" fmla="*/ 7119678 w 8750300"/>
              <a:gd name="connsiteY661" fmla="*/ 29785 h 3717789"/>
              <a:gd name="connsiteX662" fmla="*/ 7178973 w 8750300"/>
              <a:gd name="connsiteY662" fmla="*/ 8510 h 3717789"/>
              <a:gd name="connsiteX663" fmla="*/ 7212856 w 8750300"/>
              <a:gd name="connsiteY663" fmla="*/ 0 h 3717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</a:cxnLst>
            <a:rect l="l" t="t" r="r" b="b"/>
            <a:pathLst>
              <a:path w="8750300" h="3717789">
                <a:moveTo>
                  <a:pt x="7212856" y="0"/>
                </a:moveTo>
                <a:cubicBezTo>
                  <a:pt x="7221327" y="4255"/>
                  <a:pt x="7221327" y="12765"/>
                  <a:pt x="7217092" y="25530"/>
                </a:cubicBezTo>
                <a:cubicBezTo>
                  <a:pt x="7212856" y="25530"/>
                  <a:pt x="7212856" y="25530"/>
                  <a:pt x="7212856" y="25530"/>
                </a:cubicBezTo>
                <a:cubicBezTo>
                  <a:pt x="7208621" y="29785"/>
                  <a:pt x="7208621" y="29785"/>
                  <a:pt x="7204386" y="29785"/>
                </a:cubicBezTo>
                <a:cubicBezTo>
                  <a:pt x="7200150" y="38295"/>
                  <a:pt x="7191680" y="42550"/>
                  <a:pt x="7183208" y="46805"/>
                </a:cubicBezTo>
                <a:cubicBezTo>
                  <a:pt x="7157796" y="68080"/>
                  <a:pt x="7128148" y="80845"/>
                  <a:pt x="7102736" y="97865"/>
                </a:cubicBezTo>
                <a:cubicBezTo>
                  <a:pt x="7026500" y="153180"/>
                  <a:pt x="6946027" y="204240"/>
                  <a:pt x="6865555" y="255301"/>
                </a:cubicBezTo>
                <a:cubicBezTo>
                  <a:pt x="6789318" y="310616"/>
                  <a:pt x="6708846" y="361676"/>
                  <a:pt x="6624138" y="416991"/>
                </a:cubicBezTo>
                <a:cubicBezTo>
                  <a:pt x="6628374" y="416991"/>
                  <a:pt x="6628374" y="416991"/>
                  <a:pt x="6632609" y="416991"/>
                </a:cubicBezTo>
                <a:cubicBezTo>
                  <a:pt x="6641080" y="412736"/>
                  <a:pt x="6645315" y="408481"/>
                  <a:pt x="6653786" y="408481"/>
                </a:cubicBezTo>
                <a:cubicBezTo>
                  <a:pt x="6806260" y="314870"/>
                  <a:pt x="6950262" y="217005"/>
                  <a:pt x="7102736" y="136160"/>
                </a:cubicBezTo>
                <a:cubicBezTo>
                  <a:pt x="7157796" y="110630"/>
                  <a:pt x="7208621" y="76590"/>
                  <a:pt x="7263681" y="46805"/>
                </a:cubicBezTo>
                <a:cubicBezTo>
                  <a:pt x="7272152" y="42550"/>
                  <a:pt x="7280622" y="38295"/>
                  <a:pt x="7284858" y="34040"/>
                </a:cubicBezTo>
                <a:cubicBezTo>
                  <a:pt x="7293328" y="29785"/>
                  <a:pt x="7301799" y="29785"/>
                  <a:pt x="7310270" y="25530"/>
                </a:cubicBezTo>
                <a:cubicBezTo>
                  <a:pt x="7314506" y="25530"/>
                  <a:pt x="7318741" y="29785"/>
                  <a:pt x="7327212" y="29785"/>
                </a:cubicBezTo>
                <a:cubicBezTo>
                  <a:pt x="7331447" y="34040"/>
                  <a:pt x="7335682" y="38295"/>
                  <a:pt x="7339918" y="46805"/>
                </a:cubicBezTo>
                <a:cubicBezTo>
                  <a:pt x="7339918" y="46805"/>
                  <a:pt x="7339918" y="51060"/>
                  <a:pt x="7339918" y="55315"/>
                </a:cubicBezTo>
                <a:cubicBezTo>
                  <a:pt x="7335682" y="55315"/>
                  <a:pt x="7331447" y="63825"/>
                  <a:pt x="7331447" y="63825"/>
                </a:cubicBezTo>
                <a:cubicBezTo>
                  <a:pt x="7318741" y="72335"/>
                  <a:pt x="7306034" y="85100"/>
                  <a:pt x="7293328" y="93610"/>
                </a:cubicBezTo>
                <a:cubicBezTo>
                  <a:pt x="7263681" y="114885"/>
                  <a:pt x="7225562" y="136160"/>
                  <a:pt x="7191680" y="153180"/>
                </a:cubicBezTo>
                <a:cubicBezTo>
                  <a:pt x="7178973" y="161690"/>
                  <a:pt x="7166267" y="170200"/>
                  <a:pt x="7149326" y="178710"/>
                </a:cubicBezTo>
                <a:cubicBezTo>
                  <a:pt x="7153561" y="178710"/>
                  <a:pt x="7153561" y="178710"/>
                  <a:pt x="7153561" y="178710"/>
                </a:cubicBezTo>
                <a:cubicBezTo>
                  <a:pt x="7153561" y="182965"/>
                  <a:pt x="7153561" y="182965"/>
                  <a:pt x="7157796" y="182965"/>
                </a:cubicBezTo>
                <a:cubicBezTo>
                  <a:pt x="7170502" y="178710"/>
                  <a:pt x="7178973" y="174455"/>
                  <a:pt x="7187444" y="174455"/>
                </a:cubicBezTo>
                <a:cubicBezTo>
                  <a:pt x="7191680" y="170200"/>
                  <a:pt x="7195914" y="170200"/>
                  <a:pt x="7195914" y="170200"/>
                </a:cubicBezTo>
                <a:cubicBezTo>
                  <a:pt x="7195914" y="170200"/>
                  <a:pt x="7200150" y="170200"/>
                  <a:pt x="7200150" y="170200"/>
                </a:cubicBezTo>
                <a:cubicBezTo>
                  <a:pt x="7200150" y="174455"/>
                  <a:pt x="7200150" y="178710"/>
                  <a:pt x="7195914" y="178710"/>
                </a:cubicBezTo>
                <a:cubicBezTo>
                  <a:pt x="7195914" y="182965"/>
                  <a:pt x="7191680" y="187220"/>
                  <a:pt x="7187444" y="191475"/>
                </a:cubicBezTo>
                <a:cubicBezTo>
                  <a:pt x="7162032" y="212750"/>
                  <a:pt x="7136620" y="234025"/>
                  <a:pt x="7111207" y="251046"/>
                </a:cubicBezTo>
                <a:cubicBezTo>
                  <a:pt x="7102736" y="255301"/>
                  <a:pt x="7098501" y="259556"/>
                  <a:pt x="7094266" y="263810"/>
                </a:cubicBezTo>
                <a:cubicBezTo>
                  <a:pt x="7073088" y="280831"/>
                  <a:pt x="7051912" y="302105"/>
                  <a:pt x="7026500" y="323381"/>
                </a:cubicBezTo>
                <a:cubicBezTo>
                  <a:pt x="6988381" y="357421"/>
                  <a:pt x="6946027" y="395716"/>
                  <a:pt x="6903674" y="429756"/>
                </a:cubicBezTo>
                <a:cubicBezTo>
                  <a:pt x="6975675" y="378696"/>
                  <a:pt x="7043441" y="319126"/>
                  <a:pt x="7123913" y="276575"/>
                </a:cubicBezTo>
                <a:cubicBezTo>
                  <a:pt x="7149326" y="263810"/>
                  <a:pt x="7166267" y="251046"/>
                  <a:pt x="7187444" y="234025"/>
                </a:cubicBezTo>
                <a:cubicBezTo>
                  <a:pt x="7187444" y="229770"/>
                  <a:pt x="7195914" y="229770"/>
                  <a:pt x="7195914" y="225515"/>
                </a:cubicBezTo>
                <a:cubicBezTo>
                  <a:pt x="7200150" y="225515"/>
                  <a:pt x="7204386" y="225515"/>
                  <a:pt x="7208621" y="225515"/>
                </a:cubicBezTo>
                <a:cubicBezTo>
                  <a:pt x="7208621" y="229770"/>
                  <a:pt x="7212856" y="234025"/>
                  <a:pt x="7212856" y="234025"/>
                </a:cubicBezTo>
                <a:cubicBezTo>
                  <a:pt x="7221327" y="238280"/>
                  <a:pt x="7221327" y="246791"/>
                  <a:pt x="7225562" y="251046"/>
                </a:cubicBezTo>
                <a:cubicBezTo>
                  <a:pt x="7225562" y="255301"/>
                  <a:pt x="7225562" y="255301"/>
                  <a:pt x="7225562" y="259556"/>
                </a:cubicBezTo>
                <a:cubicBezTo>
                  <a:pt x="7225562" y="263810"/>
                  <a:pt x="7225562" y="263810"/>
                  <a:pt x="7221327" y="268066"/>
                </a:cubicBezTo>
                <a:cubicBezTo>
                  <a:pt x="7221327" y="272321"/>
                  <a:pt x="7217092" y="276575"/>
                  <a:pt x="7212856" y="280831"/>
                </a:cubicBezTo>
                <a:cubicBezTo>
                  <a:pt x="7200150" y="293596"/>
                  <a:pt x="7187444" y="306361"/>
                  <a:pt x="7174738" y="314870"/>
                </a:cubicBezTo>
                <a:cubicBezTo>
                  <a:pt x="7166267" y="323381"/>
                  <a:pt x="7153561" y="327636"/>
                  <a:pt x="7145090" y="336146"/>
                </a:cubicBezTo>
                <a:cubicBezTo>
                  <a:pt x="7145090" y="336146"/>
                  <a:pt x="7145090" y="340401"/>
                  <a:pt x="7145090" y="340401"/>
                </a:cubicBezTo>
                <a:cubicBezTo>
                  <a:pt x="7153561" y="336146"/>
                  <a:pt x="7157796" y="336146"/>
                  <a:pt x="7166267" y="336146"/>
                </a:cubicBezTo>
                <a:cubicBezTo>
                  <a:pt x="7170502" y="331891"/>
                  <a:pt x="7174738" y="331891"/>
                  <a:pt x="7174738" y="331891"/>
                </a:cubicBezTo>
                <a:cubicBezTo>
                  <a:pt x="7178973" y="331891"/>
                  <a:pt x="7178973" y="331891"/>
                  <a:pt x="7178973" y="331891"/>
                </a:cubicBezTo>
                <a:cubicBezTo>
                  <a:pt x="7178973" y="331891"/>
                  <a:pt x="7183208" y="331891"/>
                  <a:pt x="7183208" y="331891"/>
                </a:cubicBezTo>
                <a:cubicBezTo>
                  <a:pt x="7183208" y="336146"/>
                  <a:pt x="7183208" y="336146"/>
                  <a:pt x="7183208" y="336146"/>
                </a:cubicBezTo>
                <a:cubicBezTo>
                  <a:pt x="7246740" y="302105"/>
                  <a:pt x="7310270" y="272321"/>
                  <a:pt x="7373800" y="234025"/>
                </a:cubicBezTo>
                <a:cubicBezTo>
                  <a:pt x="7394978" y="225515"/>
                  <a:pt x="7416154" y="212750"/>
                  <a:pt x="7437332" y="204240"/>
                </a:cubicBezTo>
                <a:cubicBezTo>
                  <a:pt x="7441567" y="199985"/>
                  <a:pt x="7441567" y="199985"/>
                  <a:pt x="7441567" y="199985"/>
                </a:cubicBezTo>
                <a:cubicBezTo>
                  <a:pt x="7450038" y="195730"/>
                  <a:pt x="7454273" y="191475"/>
                  <a:pt x="7458508" y="187220"/>
                </a:cubicBezTo>
                <a:cubicBezTo>
                  <a:pt x="7462744" y="182965"/>
                  <a:pt x="7471214" y="182965"/>
                  <a:pt x="7475450" y="182965"/>
                </a:cubicBezTo>
                <a:cubicBezTo>
                  <a:pt x="7483920" y="178710"/>
                  <a:pt x="7488156" y="178710"/>
                  <a:pt x="7496627" y="178710"/>
                </a:cubicBezTo>
                <a:cubicBezTo>
                  <a:pt x="7505098" y="178710"/>
                  <a:pt x="7513568" y="174455"/>
                  <a:pt x="7517804" y="178710"/>
                </a:cubicBezTo>
                <a:cubicBezTo>
                  <a:pt x="7547452" y="174455"/>
                  <a:pt x="7568628" y="178710"/>
                  <a:pt x="7598276" y="178710"/>
                </a:cubicBezTo>
                <a:cubicBezTo>
                  <a:pt x="7623688" y="182965"/>
                  <a:pt x="7653336" y="178710"/>
                  <a:pt x="7682984" y="174455"/>
                </a:cubicBezTo>
                <a:cubicBezTo>
                  <a:pt x="7708396" y="170200"/>
                  <a:pt x="7738044" y="161690"/>
                  <a:pt x="7763456" y="153180"/>
                </a:cubicBezTo>
                <a:cubicBezTo>
                  <a:pt x="7784633" y="148925"/>
                  <a:pt x="7814280" y="140415"/>
                  <a:pt x="7839693" y="136160"/>
                </a:cubicBezTo>
                <a:cubicBezTo>
                  <a:pt x="7869340" y="131905"/>
                  <a:pt x="7898988" y="127650"/>
                  <a:pt x="7928636" y="131905"/>
                </a:cubicBezTo>
                <a:cubicBezTo>
                  <a:pt x="7966754" y="136160"/>
                  <a:pt x="8004872" y="144670"/>
                  <a:pt x="8042991" y="144670"/>
                </a:cubicBezTo>
                <a:cubicBezTo>
                  <a:pt x="8076874" y="148925"/>
                  <a:pt x="8106522" y="157435"/>
                  <a:pt x="8136170" y="165945"/>
                </a:cubicBezTo>
                <a:cubicBezTo>
                  <a:pt x="8170052" y="182965"/>
                  <a:pt x="8199700" y="195730"/>
                  <a:pt x="8229348" y="217005"/>
                </a:cubicBezTo>
                <a:cubicBezTo>
                  <a:pt x="8237818" y="225515"/>
                  <a:pt x="8250525" y="234025"/>
                  <a:pt x="8254760" y="242536"/>
                </a:cubicBezTo>
                <a:cubicBezTo>
                  <a:pt x="8263231" y="251046"/>
                  <a:pt x="8267466" y="259556"/>
                  <a:pt x="8267466" y="268066"/>
                </a:cubicBezTo>
                <a:cubicBezTo>
                  <a:pt x="8267466" y="276575"/>
                  <a:pt x="8258996" y="280831"/>
                  <a:pt x="8250525" y="285086"/>
                </a:cubicBezTo>
                <a:cubicBezTo>
                  <a:pt x="8237818" y="289340"/>
                  <a:pt x="8220877" y="289340"/>
                  <a:pt x="8203936" y="293596"/>
                </a:cubicBezTo>
                <a:cubicBezTo>
                  <a:pt x="8195465" y="293596"/>
                  <a:pt x="8182759" y="289340"/>
                  <a:pt x="8174288" y="289340"/>
                </a:cubicBezTo>
                <a:cubicBezTo>
                  <a:pt x="8157346" y="285086"/>
                  <a:pt x="8144640" y="280831"/>
                  <a:pt x="8127699" y="276575"/>
                </a:cubicBezTo>
                <a:cubicBezTo>
                  <a:pt x="8102286" y="272321"/>
                  <a:pt x="8072639" y="268066"/>
                  <a:pt x="8047226" y="263810"/>
                </a:cubicBezTo>
                <a:cubicBezTo>
                  <a:pt x="8042991" y="263810"/>
                  <a:pt x="8042991" y="263810"/>
                  <a:pt x="8042991" y="263810"/>
                </a:cubicBezTo>
                <a:cubicBezTo>
                  <a:pt x="8042991" y="263810"/>
                  <a:pt x="8042991" y="263810"/>
                  <a:pt x="8038756" y="263810"/>
                </a:cubicBezTo>
                <a:cubicBezTo>
                  <a:pt x="8038756" y="268066"/>
                  <a:pt x="8038756" y="268066"/>
                  <a:pt x="8038756" y="268066"/>
                </a:cubicBezTo>
                <a:cubicBezTo>
                  <a:pt x="8034520" y="268066"/>
                  <a:pt x="8038756" y="272321"/>
                  <a:pt x="8038756" y="276575"/>
                </a:cubicBezTo>
                <a:cubicBezTo>
                  <a:pt x="8038756" y="280831"/>
                  <a:pt x="8042991" y="289340"/>
                  <a:pt x="8042991" y="297851"/>
                </a:cubicBezTo>
                <a:cubicBezTo>
                  <a:pt x="8042991" y="302105"/>
                  <a:pt x="8042991" y="306361"/>
                  <a:pt x="8042991" y="310616"/>
                </a:cubicBezTo>
                <a:cubicBezTo>
                  <a:pt x="8042991" y="310616"/>
                  <a:pt x="8038756" y="310616"/>
                  <a:pt x="8038756" y="314870"/>
                </a:cubicBezTo>
                <a:cubicBezTo>
                  <a:pt x="8034520" y="314870"/>
                  <a:pt x="8034520" y="314870"/>
                  <a:pt x="8034520" y="314870"/>
                </a:cubicBezTo>
                <a:cubicBezTo>
                  <a:pt x="8030285" y="314870"/>
                  <a:pt x="8026050" y="314870"/>
                  <a:pt x="8021814" y="314870"/>
                </a:cubicBezTo>
                <a:cubicBezTo>
                  <a:pt x="8017579" y="314870"/>
                  <a:pt x="8013344" y="314870"/>
                  <a:pt x="8009108" y="314870"/>
                </a:cubicBezTo>
                <a:cubicBezTo>
                  <a:pt x="7992166" y="310616"/>
                  <a:pt x="7979460" y="306361"/>
                  <a:pt x="7970990" y="302105"/>
                </a:cubicBezTo>
                <a:cubicBezTo>
                  <a:pt x="7920165" y="289340"/>
                  <a:pt x="7865105" y="289340"/>
                  <a:pt x="7814280" y="289340"/>
                </a:cubicBezTo>
                <a:cubicBezTo>
                  <a:pt x="7738044" y="293596"/>
                  <a:pt x="7661806" y="302105"/>
                  <a:pt x="7585570" y="319126"/>
                </a:cubicBezTo>
                <a:cubicBezTo>
                  <a:pt x="7513568" y="336146"/>
                  <a:pt x="7441567" y="357421"/>
                  <a:pt x="7369566" y="382951"/>
                </a:cubicBezTo>
                <a:cubicBezTo>
                  <a:pt x="7361094" y="382951"/>
                  <a:pt x="7352624" y="387206"/>
                  <a:pt x="7344153" y="391461"/>
                </a:cubicBezTo>
                <a:cubicBezTo>
                  <a:pt x="7352624" y="391461"/>
                  <a:pt x="7356859" y="391461"/>
                  <a:pt x="7361094" y="391461"/>
                </a:cubicBezTo>
                <a:cubicBezTo>
                  <a:pt x="7369566" y="395716"/>
                  <a:pt x="7373800" y="395716"/>
                  <a:pt x="7382272" y="395716"/>
                </a:cubicBezTo>
                <a:cubicBezTo>
                  <a:pt x="7403448" y="387206"/>
                  <a:pt x="7424626" y="378696"/>
                  <a:pt x="7445802" y="374441"/>
                </a:cubicBezTo>
                <a:cubicBezTo>
                  <a:pt x="7450038" y="374441"/>
                  <a:pt x="7454273" y="374441"/>
                  <a:pt x="7454273" y="370186"/>
                </a:cubicBezTo>
                <a:cubicBezTo>
                  <a:pt x="7471214" y="361676"/>
                  <a:pt x="7483920" y="357421"/>
                  <a:pt x="7500862" y="348911"/>
                </a:cubicBezTo>
                <a:cubicBezTo>
                  <a:pt x="7517804" y="344656"/>
                  <a:pt x="7534746" y="340401"/>
                  <a:pt x="7547452" y="340401"/>
                </a:cubicBezTo>
                <a:cubicBezTo>
                  <a:pt x="7572864" y="340401"/>
                  <a:pt x="7589805" y="344656"/>
                  <a:pt x="7615218" y="340401"/>
                </a:cubicBezTo>
                <a:cubicBezTo>
                  <a:pt x="7627924" y="340401"/>
                  <a:pt x="7644865" y="344656"/>
                  <a:pt x="7657572" y="348911"/>
                </a:cubicBezTo>
                <a:cubicBezTo>
                  <a:pt x="7666042" y="344656"/>
                  <a:pt x="7674513" y="340401"/>
                  <a:pt x="7682984" y="336146"/>
                </a:cubicBezTo>
                <a:cubicBezTo>
                  <a:pt x="7687219" y="331891"/>
                  <a:pt x="7691454" y="331891"/>
                  <a:pt x="7699925" y="327636"/>
                </a:cubicBezTo>
                <a:cubicBezTo>
                  <a:pt x="7708396" y="327636"/>
                  <a:pt x="7716866" y="323381"/>
                  <a:pt x="7725338" y="323381"/>
                </a:cubicBezTo>
                <a:cubicBezTo>
                  <a:pt x="7746514" y="319126"/>
                  <a:pt x="7767692" y="319126"/>
                  <a:pt x="7784633" y="319126"/>
                </a:cubicBezTo>
                <a:cubicBezTo>
                  <a:pt x="7835458" y="323381"/>
                  <a:pt x="7886282" y="327636"/>
                  <a:pt x="7937106" y="336146"/>
                </a:cubicBezTo>
                <a:cubicBezTo>
                  <a:pt x="7996402" y="344656"/>
                  <a:pt x="8051462" y="353166"/>
                  <a:pt x="8110758" y="357421"/>
                </a:cubicBezTo>
                <a:cubicBezTo>
                  <a:pt x="8136170" y="361676"/>
                  <a:pt x="8161582" y="361676"/>
                  <a:pt x="8186994" y="361676"/>
                </a:cubicBezTo>
                <a:cubicBezTo>
                  <a:pt x="8212406" y="361676"/>
                  <a:pt x="8237818" y="361676"/>
                  <a:pt x="8263231" y="357421"/>
                </a:cubicBezTo>
                <a:cubicBezTo>
                  <a:pt x="8267466" y="357421"/>
                  <a:pt x="8271702" y="357421"/>
                  <a:pt x="8280172" y="357421"/>
                </a:cubicBezTo>
                <a:cubicBezTo>
                  <a:pt x="8284408" y="357421"/>
                  <a:pt x="8292878" y="357421"/>
                  <a:pt x="8301350" y="357421"/>
                </a:cubicBezTo>
                <a:cubicBezTo>
                  <a:pt x="8318291" y="361676"/>
                  <a:pt x="8330997" y="365931"/>
                  <a:pt x="8347938" y="370186"/>
                </a:cubicBezTo>
                <a:cubicBezTo>
                  <a:pt x="8377586" y="382951"/>
                  <a:pt x="8407234" y="399971"/>
                  <a:pt x="8432646" y="416991"/>
                </a:cubicBezTo>
                <a:cubicBezTo>
                  <a:pt x="8445352" y="425501"/>
                  <a:pt x="8453823" y="434011"/>
                  <a:pt x="8462294" y="442521"/>
                </a:cubicBezTo>
                <a:cubicBezTo>
                  <a:pt x="8462294" y="442521"/>
                  <a:pt x="8466529" y="446776"/>
                  <a:pt x="8466529" y="446776"/>
                </a:cubicBezTo>
                <a:cubicBezTo>
                  <a:pt x="8466529" y="451031"/>
                  <a:pt x="8466529" y="455286"/>
                  <a:pt x="8466529" y="455286"/>
                </a:cubicBezTo>
                <a:cubicBezTo>
                  <a:pt x="8466529" y="455286"/>
                  <a:pt x="8466529" y="455286"/>
                  <a:pt x="8466529" y="459541"/>
                </a:cubicBezTo>
                <a:cubicBezTo>
                  <a:pt x="8466529" y="459541"/>
                  <a:pt x="8462294" y="459541"/>
                  <a:pt x="8462294" y="459541"/>
                </a:cubicBezTo>
                <a:cubicBezTo>
                  <a:pt x="8462294" y="459541"/>
                  <a:pt x="8458059" y="459541"/>
                  <a:pt x="8458059" y="459541"/>
                </a:cubicBezTo>
                <a:cubicBezTo>
                  <a:pt x="8453823" y="459541"/>
                  <a:pt x="8453823" y="459541"/>
                  <a:pt x="8449588" y="459541"/>
                </a:cubicBezTo>
                <a:cubicBezTo>
                  <a:pt x="8432646" y="455286"/>
                  <a:pt x="8415705" y="451031"/>
                  <a:pt x="8402999" y="446776"/>
                </a:cubicBezTo>
                <a:cubicBezTo>
                  <a:pt x="8373351" y="434011"/>
                  <a:pt x="8343704" y="425501"/>
                  <a:pt x="8318291" y="421246"/>
                </a:cubicBezTo>
                <a:cubicBezTo>
                  <a:pt x="8309820" y="421246"/>
                  <a:pt x="8309820" y="421246"/>
                  <a:pt x="8305585" y="421246"/>
                </a:cubicBezTo>
                <a:cubicBezTo>
                  <a:pt x="8305585" y="421246"/>
                  <a:pt x="8297114" y="421246"/>
                  <a:pt x="8297114" y="425501"/>
                </a:cubicBezTo>
                <a:cubicBezTo>
                  <a:pt x="8292878" y="425501"/>
                  <a:pt x="8288644" y="425501"/>
                  <a:pt x="8284408" y="429756"/>
                </a:cubicBezTo>
                <a:cubicBezTo>
                  <a:pt x="8280172" y="446776"/>
                  <a:pt x="8284408" y="468051"/>
                  <a:pt x="8271702" y="489326"/>
                </a:cubicBezTo>
                <a:cubicBezTo>
                  <a:pt x="8267466" y="489326"/>
                  <a:pt x="8263231" y="493581"/>
                  <a:pt x="8263231" y="497836"/>
                </a:cubicBezTo>
                <a:cubicBezTo>
                  <a:pt x="8263231" y="502091"/>
                  <a:pt x="8263231" y="502091"/>
                  <a:pt x="8263231" y="502091"/>
                </a:cubicBezTo>
                <a:cubicBezTo>
                  <a:pt x="8263231" y="502091"/>
                  <a:pt x="8263231" y="506346"/>
                  <a:pt x="8263231" y="506346"/>
                </a:cubicBezTo>
                <a:cubicBezTo>
                  <a:pt x="8263231" y="506346"/>
                  <a:pt x="8267466" y="506346"/>
                  <a:pt x="8267466" y="506346"/>
                </a:cubicBezTo>
                <a:cubicBezTo>
                  <a:pt x="8267466" y="506346"/>
                  <a:pt x="8271702" y="506346"/>
                  <a:pt x="8271702" y="506346"/>
                </a:cubicBezTo>
                <a:cubicBezTo>
                  <a:pt x="8280172" y="502091"/>
                  <a:pt x="8284408" y="502091"/>
                  <a:pt x="8292878" y="502091"/>
                </a:cubicBezTo>
                <a:cubicBezTo>
                  <a:pt x="8309820" y="497836"/>
                  <a:pt x="8326762" y="497836"/>
                  <a:pt x="8347938" y="497836"/>
                </a:cubicBezTo>
                <a:cubicBezTo>
                  <a:pt x="8373351" y="497836"/>
                  <a:pt x="8398763" y="502091"/>
                  <a:pt x="8424176" y="510601"/>
                </a:cubicBezTo>
                <a:cubicBezTo>
                  <a:pt x="8458059" y="519111"/>
                  <a:pt x="8487706" y="536131"/>
                  <a:pt x="8513119" y="557406"/>
                </a:cubicBezTo>
                <a:cubicBezTo>
                  <a:pt x="8534295" y="574426"/>
                  <a:pt x="8547002" y="591446"/>
                  <a:pt x="8559708" y="612721"/>
                </a:cubicBezTo>
                <a:cubicBezTo>
                  <a:pt x="8576649" y="629741"/>
                  <a:pt x="8589355" y="642506"/>
                  <a:pt x="8610532" y="659526"/>
                </a:cubicBezTo>
                <a:cubicBezTo>
                  <a:pt x="8619003" y="663781"/>
                  <a:pt x="8631709" y="672291"/>
                  <a:pt x="8644415" y="676546"/>
                </a:cubicBezTo>
                <a:cubicBezTo>
                  <a:pt x="8665592" y="685056"/>
                  <a:pt x="8682534" y="689311"/>
                  <a:pt x="8703711" y="693566"/>
                </a:cubicBezTo>
                <a:cubicBezTo>
                  <a:pt x="8703711" y="693566"/>
                  <a:pt x="8707946" y="693566"/>
                  <a:pt x="8707946" y="693566"/>
                </a:cubicBezTo>
                <a:cubicBezTo>
                  <a:pt x="8712182" y="693566"/>
                  <a:pt x="8712182" y="697821"/>
                  <a:pt x="8716417" y="697821"/>
                </a:cubicBezTo>
                <a:cubicBezTo>
                  <a:pt x="8720652" y="697821"/>
                  <a:pt x="8724888" y="702076"/>
                  <a:pt x="8724888" y="706331"/>
                </a:cubicBezTo>
                <a:cubicBezTo>
                  <a:pt x="8733358" y="714841"/>
                  <a:pt x="8741829" y="723351"/>
                  <a:pt x="8746065" y="727606"/>
                </a:cubicBezTo>
                <a:cubicBezTo>
                  <a:pt x="8746065" y="736116"/>
                  <a:pt x="8750300" y="744626"/>
                  <a:pt x="8750300" y="748881"/>
                </a:cubicBezTo>
                <a:cubicBezTo>
                  <a:pt x="8750300" y="753136"/>
                  <a:pt x="8750300" y="753136"/>
                  <a:pt x="8746065" y="757391"/>
                </a:cubicBezTo>
                <a:cubicBezTo>
                  <a:pt x="8746065" y="757391"/>
                  <a:pt x="8746065" y="757391"/>
                  <a:pt x="8741829" y="757391"/>
                </a:cubicBezTo>
                <a:cubicBezTo>
                  <a:pt x="8741829" y="757391"/>
                  <a:pt x="8741829" y="757391"/>
                  <a:pt x="8737594" y="757391"/>
                </a:cubicBezTo>
                <a:cubicBezTo>
                  <a:pt x="8733358" y="757391"/>
                  <a:pt x="8729123" y="753136"/>
                  <a:pt x="8724888" y="753136"/>
                </a:cubicBezTo>
                <a:cubicBezTo>
                  <a:pt x="8720652" y="753136"/>
                  <a:pt x="8712182" y="748881"/>
                  <a:pt x="8707946" y="748881"/>
                </a:cubicBezTo>
                <a:cubicBezTo>
                  <a:pt x="8686769" y="740371"/>
                  <a:pt x="8669828" y="731861"/>
                  <a:pt x="8652886" y="723351"/>
                </a:cubicBezTo>
                <a:cubicBezTo>
                  <a:pt x="8597826" y="697821"/>
                  <a:pt x="8542766" y="676546"/>
                  <a:pt x="8487706" y="659526"/>
                </a:cubicBezTo>
                <a:cubicBezTo>
                  <a:pt x="8436882" y="642506"/>
                  <a:pt x="8381822" y="629741"/>
                  <a:pt x="8326762" y="616976"/>
                </a:cubicBezTo>
                <a:cubicBezTo>
                  <a:pt x="8309820" y="612721"/>
                  <a:pt x="8292878" y="608466"/>
                  <a:pt x="8275937" y="604211"/>
                </a:cubicBezTo>
                <a:cubicBezTo>
                  <a:pt x="8271702" y="604211"/>
                  <a:pt x="8267466" y="599956"/>
                  <a:pt x="8258996" y="599956"/>
                </a:cubicBezTo>
                <a:cubicBezTo>
                  <a:pt x="8258996" y="599956"/>
                  <a:pt x="8258996" y="599956"/>
                  <a:pt x="8254760" y="599956"/>
                </a:cubicBezTo>
                <a:cubicBezTo>
                  <a:pt x="8254760" y="599956"/>
                  <a:pt x="8254760" y="599956"/>
                  <a:pt x="8254760" y="604211"/>
                </a:cubicBezTo>
                <a:cubicBezTo>
                  <a:pt x="8250525" y="616976"/>
                  <a:pt x="8246290" y="616976"/>
                  <a:pt x="8237818" y="629741"/>
                </a:cubicBezTo>
                <a:cubicBezTo>
                  <a:pt x="8242054" y="629741"/>
                  <a:pt x="8242054" y="629741"/>
                  <a:pt x="8246290" y="629741"/>
                </a:cubicBezTo>
                <a:cubicBezTo>
                  <a:pt x="8258996" y="629741"/>
                  <a:pt x="8271702" y="633996"/>
                  <a:pt x="8280172" y="633996"/>
                </a:cubicBezTo>
                <a:cubicBezTo>
                  <a:pt x="8352174" y="646761"/>
                  <a:pt x="8424176" y="672291"/>
                  <a:pt x="8483471" y="706331"/>
                </a:cubicBezTo>
                <a:cubicBezTo>
                  <a:pt x="8508883" y="723351"/>
                  <a:pt x="8534295" y="740371"/>
                  <a:pt x="8555472" y="761646"/>
                </a:cubicBezTo>
                <a:cubicBezTo>
                  <a:pt x="8559708" y="770156"/>
                  <a:pt x="8563943" y="778666"/>
                  <a:pt x="8568179" y="791431"/>
                </a:cubicBezTo>
                <a:cubicBezTo>
                  <a:pt x="8568179" y="795686"/>
                  <a:pt x="8563943" y="804196"/>
                  <a:pt x="8559708" y="812706"/>
                </a:cubicBezTo>
                <a:cubicBezTo>
                  <a:pt x="8559708" y="816961"/>
                  <a:pt x="8555472" y="816961"/>
                  <a:pt x="8547002" y="816961"/>
                </a:cubicBezTo>
                <a:cubicBezTo>
                  <a:pt x="8542766" y="821216"/>
                  <a:pt x="8538531" y="821216"/>
                  <a:pt x="8530060" y="821216"/>
                </a:cubicBezTo>
                <a:cubicBezTo>
                  <a:pt x="8513119" y="821216"/>
                  <a:pt x="8496177" y="816961"/>
                  <a:pt x="8475000" y="816961"/>
                </a:cubicBezTo>
                <a:cubicBezTo>
                  <a:pt x="8424176" y="808451"/>
                  <a:pt x="8369116" y="791431"/>
                  <a:pt x="8318291" y="778666"/>
                </a:cubicBezTo>
                <a:cubicBezTo>
                  <a:pt x="8258996" y="765901"/>
                  <a:pt x="8203936" y="757391"/>
                  <a:pt x="8140405" y="748881"/>
                </a:cubicBezTo>
                <a:cubicBezTo>
                  <a:pt x="8123464" y="748881"/>
                  <a:pt x="8102286" y="744626"/>
                  <a:pt x="8081110" y="744626"/>
                </a:cubicBezTo>
                <a:cubicBezTo>
                  <a:pt x="8089580" y="748881"/>
                  <a:pt x="8089580" y="753136"/>
                  <a:pt x="8098051" y="757391"/>
                </a:cubicBezTo>
                <a:cubicBezTo>
                  <a:pt x="8098051" y="761646"/>
                  <a:pt x="8102286" y="770156"/>
                  <a:pt x="8102286" y="774411"/>
                </a:cubicBezTo>
                <a:cubicBezTo>
                  <a:pt x="8102286" y="778666"/>
                  <a:pt x="8102286" y="782921"/>
                  <a:pt x="8102286" y="782921"/>
                </a:cubicBezTo>
                <a:cubicBezTo>
                  <a:pt x="8102286" y="782921"/>
                  <a:pt x="8102286" y="782921"/>
                  <a:pt x="8102286" y="787176"/>
                </a:cubicBezTo>
                <a:cubicBezTo>
                  <a:pt x="8102286" y="787176"/>
                  <a:pt x="8102286" y="787176"/>
                  <a:pt x="8098051" y="787176"/>
                </a:cubicBezTo>
                <a:cubicBezTo>
                  <a:pt x="8098051" y="787176"/>
                  <a:pt x="8093816" y="787176"/>
                  <a:pt x="8089580" y="787176"/>
                </a:cubicBezTo>
                <a:cubicBezTo>
                  <a:pt x="8085345" y="787176"/>
                  <a:pt x="8085345" y="787176"/>
                  <a:pt x="8076874" y="787176"/>
                </a:cubicBezTo>
                <a:cubicBezTo>
                  <a:pt x="8068404" y="787176"/>
                  <a:pt x="8051462" y="787176"/>
                  <a:pt x="8038756" y="782921"/>
                </a:cubicBezTo>
                <a:cubicBezTo>
                  <a:pt x="8000638" y="778666"/>
                  <a:pt x="7966754" y="778666"/>
                  <a:pt x="7932871" y="774411"/>
                </a:cubicBezTo>
                <a:cubicBezTo>
                  <a:pt x="7894753" y="770156"/>
                  <a:pt x="7860870" y="770156"/>
                  <a:pt x="7826986" y="770156"/>
                </a:cubicBezTo>
                <a:cubicBezTo>
                  <a:pt x="7814280" y="770156"/>
                  <a:pt x="7805810" y="765901"/>
                  <a:pt x="7793104" y="770156"/>
                </a:cubicBezTo>
                <a:cubicBezTo>
                  <a:pt x="7788868" y="770156"/>
                  <a:pt x="7784633" y="770156"/>
                  <a:pt x="7784633" y="770156"/>
                </a:cubicBezTo>
                <a:cubicBezTo>
                  <a:pt x="7780398" y="770156"/>
                  <a:pt x="7780398" y="770156"/>
                  <a:pt x="7780398" y="770156"/>
                </a:cubicBezTo>
                <a:cubicBezTo>
                  <a:pt x="7780398" y="782921"/>
                  <a:pt x="7776162" y="791431"/>
                  <a:pt x="7771926" y="804196"/>
                </a:cubicBezTo>
                <a:cubicBezTo>
                  <a:pt x="7771926" y="804196"/>
                  <a:pt x="7771926" y="804196"/>
                  <a:pt x="7776162" y="804196"/>
                </a:cubicBezTo>
                <a:cubicBezTo>
                  <a:pt x="7776162" y="804196"/>
                  <a:pt x="7776162" y="804196"/>
                  <a:pt x="7780398" y="804196"/>
                </a:cubicBezTo>
                <a:cubicBezTo>
                  <a:pt x="7784633" y="799941"/>
                  <a:pt x="7793104" y="799941"/>
                  <a:pt x="7801574" y="799941"/>
                </a:cubicBezTo>
                <a:cubicBezTo>
                  <a:pt x="7848164" y="795686"/>
                  <a:pt x="7894753" y="808451"/>
                  <a:pt x="7937106" y="825471"/>
                </a:cubicBezTo>
                <a:cubicBezTo>
                  <a:pt x="7954048" y="833981"/>
                  <a:pt x="7975225" y="842491"/>
                  <a:pt x="7987931" y="859511"/>
                </a:cubicBezTo>
                <a:cubicBezTo>
                  <a:pt x="7996402" y="863766"/>
                  <a:pt x="8000638" y="872276"/>
                  <a:pt x="8000638" y="880786"/>
                </a:cubicBezTo>
                <a:cubicBezTo>
                  <a:pt x="8004872" y="889297"/>
                  <a:pt x="8004872" y="893551"/>
                  <a:pt x="8000638" y="906316"/>
                </a:cubicBezTo>
                <a:cubicBezTo>
                  <a:pt x="8000638" y="906316"/>
                  <a:pt x="8000638" y="910571"/>
                  <a:pt x="7996402" y="914827"/>
                </a:cubicBezTo>
                <a:cubicBezTo>
                  <a:pt x="7992166" y="919081"/>
                  <a:pt x="7987931" y="923336"/>
                  <a:pt x="7983696" y="923336"/>
                </a:cubicBezTo>
                <a:cubicBezTo>
                  <a:pt x="7975225" y="927592"/>
                  <a:pt x="7962519" y="931846"/>
                  <a:pt x="7949812" y="931846"/>
                </a:cubicBezTo>
                <a:cubicBezTo>
                  <a:pt x="7911694" y="940356"/>
                  <a:pt x="7877811" y="940356"/>
                  <a:pt x="7839693" y="936101"/>
                </a:cubicBezTo>
                <a:cubicBezTo>
                  <a:pt x="7801574" y="936101"/>
                  <a:pt x="7763456" y="936101"/>
                  <a:pt x="7725338" y="936101"/>
                </a:cubicBezTo>
                <a:cubicBezTo>
                  <a:pt x="7695690" y="936101"/>
                  <a:pt x="7670278" y="936101"/>
                  <a:pt x="7640630" y="948866"/>
                </a:cubicBezTo>
                <a:cubicBezTo>
                  <a:pt x="7530510" y="991416"/>
                  <a:pt x="7424626" y="978651"/>
                  <a:pt x="7318741" y="1029712"/>
                </a:cubicBezTo>
                <a:cubicBezTo>
                  <a:pt x="7297564" y="1038222"/>
                  <a:pt x="7280622" y="1046732"/>
                  <a:pt x="7263681" y="1050987"/>
                </a:cubicBezTo>
                <a:cubicBezTo>
                  <a:pt x="7204386" y="1085027"/>
                  <a:pt x="7145090" y="1119067"/>
                  <a:pt x="7090030" y="1153107"/>
                </a:cubicBezTo>
                <a:cubicBezTo>
                  <a:pt x="7090030" y="1153107"/>
                  <a:pt x="7090030" y="1157362"/>
                  <a:pt x="7090030" y="1157362"/>
                </a:cubicBezTo>
                <a:cubicBezTo>
                  <a:pt x="7094266" y="1161617"/>
                  <a:pt x="7094266" y="1170127"/>
                  <a:pt x="7090030" y="1174382"/>
                </a:cubicBezTo>
                <a:cubicBezTo>
                  <a:pt x="7090030" y="1182892"/>
                  <a:pt x="7081560" y="1191402"/>
                  <a:pt x="7077324" y="1199912"/>
                </a:cubicBezTo>
                <a:cubicBezTo>
                  <a:pt x="7073088" y="1204167"/>
                  <a:pt x="7068853" y="1204167"/>
                  <a:pt x="7060382" y="1208422"/>
                </a:cubicBezTo>
                <a:cubicBezTo>
                  <a:pt x="7056147" y="1212677"/>
                  <a:pt x="7047676" y="1212677"/>
                  <a:pt x="7039206" y="1212677"/>
                </a:cubicBezTo>
                <a:cubicBezTo>
                  <a:pt x="7026500" y="1216932"/>
                  <a:pt x="7013793" y="1221187"/>
                  <a:pt x="6996852" y="1225442"/>
                </a:cubicBezTo>
                <a:cubicBezTo>
                  <a:pt x="6992616" y="1225442"/>
                  <a:pt x="6992616" y="1225442"/>
                  <a:pt x="6992616" y="1225442"/>
                </a:cubicBezTo>
                <a:cubicBezTo>
                  <a:pt x="6992616" y="1225442"/>
                  <a:pt x="6992616" y="1225442"/>
                  <a:pt x="6992616" y="1229697"/>
                </a:cubicBezTo>
                <a:cubicBezTo>
                  <a:pt x="6992616" y="1229697"/>
                  <a:pt x="6992616" y="1233952"/>
                  <a:pt x="6996852" y="1233952"/>
                </a:cubicBezTo>
                <a:cubicBezTo>
                  <a:pt x="7001087" y="1242462"/>
                  <a:pt x="7005322" y="1246717"/>
                  <a:pt x="7009558" y="1255227"/>
                </a:cubicBezTo>
                <a:cubicBezTo>
                  <a:pt x="7009558" y="1255227"/>
                  <a:pt x="7009558" y="1259482"/>
                  <a:pt x="7009558" y="1263737"/>
                </a:cubicBezTo>
                <a:cubicBezTo>
                  <a:pt x="7009558" y="1263737"/>
                  <a:pt x="7009558" y="1263737"/>
                  <a:pt x="7009558" y="1267992"/>
                </a:cubicBezTo>
                <a:cubicBezTo>
                  <a:pt x="7009558" y="1267992"/>
                  <a:pt x="7009558" y="1267992"/>
                  <a:pt x="7005322" y="1272247"/>
                </a:cubicBezTo>
                <a:cubicBezTo>
                  <a:pt x="7005322" y="1272247"/>
                  <a:pt x="7005322" y="1272247"/>
                  <a:pt x="7001087" y="1272247"/>
                </a:cubicBezTo>
                <a:cubicBezTo>
                  <a:pt x="7001087" y="1272247"/>
                  <a:pt x="6996852" y="1276502"/>
                  <a:pt x="6996852" y="1276502"/>
                </a:cubicBezTo>
                <a:cubicBezTo>
                  <a:pt x="6988381" y="1276502"/>
                  <a:pt x="6979910" y="1276502"/>
                  <a:pt x="6975675" y="1276502"/>
                </a:cubicBezTo>
                <a:cubicBezTo>
                  <a:pt x="6950262" y="1276502"/>
                  <a:pt x="6920615" y="1285012"/>
                  <a:pt x="6890967" y="1297777"/>
                </a:cubicBezTo>
                <a:cubicBezTo>
                  <a:pt x="6857084" y="1310542"/>
                  <a:pt x="6823201" y="1327562"/>
                  <a:pt x="6785082" y="1348837"/>
                </a:cubicBezTo>
                <a:cubicBezTo>
                  <a:pt x="6751200" y="1365857"/>
                  <a:pt x="6713081" y="1387132"/>
                  <a:pt x="6679198" y="1412662"/>
                </a:cubicBezTo>
                <a:cubicBezTo>
                  <a:pt x="6666492" y="1421172"/>
                  <a:pt x="6653786" y="1433937"/>
                  <a:pt x="6641080" y="1446702"/>
                </a:cubicBezTo>
                <a:cubicBezTo>
                  <a:pt x="6632609" y="1455212"/>
                  <a:pt x="6624138" y="1463722"/>
                  <a:pt x="6615668" y="1476487"/>
                </a:cubicBezTo>
                <a:cubicBezTo>
                  <a:pt x="6611432" y="1480742"/>
                  <a:pt x="6611432" y="1480742"/>
                  <a:pt x="6611432" y="1480742"/>
                </a:cubicBezTo>
                <a:cubicBezTo>
                  <a:pt x="6602961" y="1484997"/>
                  <a:pt x="6598726" y="1489252"/>
                  <a:pt x="6594490" y="1489252"/>
                </a:cubicBezTo>
                <a:cubicBezTo>
                  <a:pt x="6586020" y="1493507"/>
                  <a:pt x="6577549" y="1502017"/>
                  <a:pt x="6569078" y="1506272"/>
                </a:cubicBezTo>
                <a:cubicBezTo>
                  <a:pt x="6564842" y="1510527"/>
                  <a:pt x="6560608" y="1510527"/>
                  <a:pt x="6556372" y="1514782"/>
                </a:cubicBezTo>
                <a:cubicBezTo>
                  <a:pt x="6556372" y="1514782"/>
                  <a:pt x="6556372" y="1519037"/>
                  <a:pt x="6552136" y="1519037"/>
                </a:cubicBezTo>
                <a:cubicBezTo>
                  <a:pt x="6552136" y="1523292"/>
                  <a:pt x="6552136" y="1523292"/>
                  <a:pt x="6552136" y="1523292"/>
                </a:cubicBezTo>
                <a:cubicBezTo>
                  <a:pt x="6556372" y="1523292"/>
                  <a:pt x="6556372" y="1523292"/>
                  <a:pt x="6556372" y="1523292"/>
                </a:cubicBezTo>
                <a:cubicBezTo>
                  <a:pt x="6564842" y="1523292"/>
                  <a:pt x="6573314" y="1523292"/>
                  <a:pt x="6577549" y="1523292"/>
                </a:cubicBezTo>
                <a:cubicBezTo>
                  <a:pt x="6624138" y="1510527"/>
                  <a:pt x="6670728" y="1489252"/>
                  <a:pt x="6717316" y="1459467"/>
                </a:cubicBezTo>
                <a:cubicBezTo>
                  <a:pt x="6742729" y="1446702"/>
                  <a:pt x="6768141" y="1429682"/>
                  <a:pt x="6789318" y="1408407"/>
                </a:cubicBezTo>
                <a:cubicBezTo>
                  <a:pt x="6810495" y="1391387"/>
                  <a:pt x="6823201" y="1374367"/>
                  <a:pt x="6840142" y="1353092"/>
                </a:cubicBezTo>
                <a:cubicBezTo>
                  <a:pt x="6840142" y="1353092"/>
                  <a:pt x="6840142" y="1348837"/>
                  <a:pt x="6844378" y="1344582"/>
                </a:cubicBezTo>
                <a:cubicBezTo>
                  <a:pt x="6848614" y="1344582"/>
                  <a:pt x="6852848" y="1340327"/>
                  <a:pt x="6857084" y="1340327"/>
                </a:cubicBezTo>
                <a:cubicBezTo>
                  <a:pt x="6865555" y="1331817"/>
                  <a:pt x="6878261" y="1331817"/>
                  <a:pt x="6886732" y="1327562"/>
                </a:cubicBezTo>
                <a:cubicBezTo>
                  <a:pt x="6916380" y="1319052"/>
                  <a:pt x="6941792" y="1314797"/>
                  <a:pt x="6971440" y="1310542"/>
                </a:cubicBezTo>
                <a:cubicBezTo>
                  <a:pt x="7001087" y="1306287"/>
                  <a:pt x="7030735" y="1297777"/>
                  <a:pt x="7060382" y="1285012"/>
                </a:cubicBezTo>
                <a:cubicBezTo>
                  <a:pt x="7073088" y="1280757"/>
                  <a:pt x="7085794" y="1272247"/>
                  <a:pt x="7094266" y="1267992"/>
                </a:cubicBezTo>
                <a:cubicBezTo>
                  <a:pt x="7111207" y="1255227"/>
                  <a:pt x="7119678" y="1246717"/>
                  <a:pt x="7128148" y="1233952"/>
                </a:cubicBezTo>
                <a:cubicBezTo>
                  <a:pt x="7128148" y="1233952"/>
                  <a:pt x="7132384" y="1229697"/>
                  <a:pt x="7132384" y="1229697"/>
                </a:cubicBezTo>
                <a:cubicBezTo>
                  <a:pt x="7136620" y="1225442"/>
                  <a:pt x="7140854" y="1225442"/>
                  <a:pt x="7145090" y="1221187"/>
                </a:cubicBezTo>
                <a:cubicBezTo>
                  <a:pt x="7153561" y="1216932"/>
                  <a:pt x="7162032" y="1216932"/>
                  <a:pt x="7170502" y="1216932"/>
                </a:cubicBezTo>
                <a:cubicBezTo>
                  <a:pt x="7187444" y="1212677"/>
                  <a:pt x="7204386" y="1216932"/>
                  <a:pt x="7225562" y="1221187"/>
                </a:cubicBezTo>
                <a:cubicBezTo>
                  <a:pt x="7229798" y="1221187"/>
                  <a:pt x="7238268" y="1225442"/>
                  <a:pt x="7246740" y="1225442"/>
                </a:cubicBezTo>
                <a:cubicBezTo>
                  <a:pt x="7246740" y="1229697"/>
                  <a:pt x="7250974" y="1229697"/>
                  <a:pt x="7250974" y="1229697"/>
                </a:cubicBezTo>
                <a:cubicBezTo>
                  <a:pt x="7250974" y="1233952"/>
                  <a:pt x="7255210" y="1233952"/>
                  <a:pt x="7255210" y="1238207"/>
                </a:cubicBezTo>
                <a:cubicBezTo>
                  <a:pt x="7255210" y="1238207"/>
                  <a:pt x="7255210" y="1242462"/>
                  <a:pt x="7255210" y="1242462"/>
                </a:cubicBezTo>
                <a:cubicBezTo>
                  <a:pt x="7250974" y="1242462"/>
                  <a:pt x="7250974" y="1242462"/>
                  <a:pt x="7250974" y="1242462"/>
                </a:cubicBezTo>
                <a:cubicBezTo>
                  <a:pt x="7250974" y="1246717"/>
                  <a:pt x="7250974" y="1246717"/>
                  <a:pt x="7250974" y="1246717"/>
                </a:cubicBezTo>
                <a:cubicBezTo>
                  <a:pt x="7238268" y="1250972"/>
                  <a:pt x="7229798" y="1255227"/>
                  <a:pt x="7221327" y="1255227"/>
                </a:cubicBezTo>
                <a:cubicBezTo>
                  <a:pt x="7208621" y="1259482"/>
                  <a:pt x="7191680" y="1263737"/>
                  <a:pt x="7174738" y="1272247"/>
                </a:cubicBezTo>
                <a:cubicBezTo>
                  <a:pt x="7174738" y="1272247"/>
                  <a:pt x="7170502" y="1272247"/>
                  <a:pt x="7170502" y="1276502"/>
                </a:cubicBezTo>
                <a:cubicBezTo>
                  <a:pt x="7170502" y="1276502"/>
                  <a:pt x="7170502" y="1276502"/>
                  <a:pt x="7166267" y="1280757"/>
                </a:cubicBezTo>
                <a:cubicBezTo>
                  <a:pt x="7166267" y="1280757"/>
                  <a:pt x="7166267" y="1285012"/>
                  <a:pt x="7166267" y="1289267"/>
                </a:cubicBezTo>
                <a:cubicBezTo>
                  <a:pt x="7170502" y="1306287"/>
                  <a:pt x="7178973" y="1323307"/>
                  <a:pt x="7178973" y="1340327"/>
                </a:cubicBezTo>
                <a:cubicBezTo>
                  <a:pt x="7178973" y="1348837"/>
                  <a:pt x="7178973" y="1353092"/>
                  <a:pt x="7178973" y="1357347"/>
                </a:cubicBezTo>
                <a:cubicBezTo>
                  <a:pt x="7183208" y="1357347"/>
                  <a:pt x="7183208" y="1357347"/>
                  <a:pt x="7183208" y="1361602"/>
                </a:cubicBezTo>
                <a:cubicBezTo>
                  <a:pt x="7187444" y="1357347"/>
                  <a:pt x="7187444" y="1357347"/>
                  <a:pt x="7187444" y="1357347"/>
                </a:cubicBezTo>
                <a:cubicBezTo>
                  <a:pt x="7191680" y="1353092"/>
                  <a:pt x="7195914" y="1348837"/>
                  <a:pt x="7195914" y="1348837"/>
                </a:cubicBezTo>
                <a:cubicBezTo>
                  <a:pt x="7204386" y="1340327"/>
                  <a:pt x="7212856" y="1327562"/>
                  <a:pt x="7221327" y="1323307"/>
                </a:cubicBezTo>
                <a:cubicBezTo>
                  <a:pt x="7234033" y="1310542"/>
                  <a:pt x="7246740" y="1302032"/>
                  <a:pt x="7259446" y="1297777"/>
                </a:cubicBezTo>
                <a:cubicBezTo>
                  <a:pt x="7284858" y="1293522"/>
                  <a:pt x="7301799" y="1293522"/>
                  <a:pt x="7318741" y="1297777"/>
                </a:cubicBezTo>
                <a:cubicBezTo>
                  <a:pt x="7335682" y="1302032"/>
                  <a:pt x="7352624" y="1310542"/>
                  <a:pt x="7365330" y="1319052"/>
                </a:cubicBezTo>
                <a:cubicBezTo>
                  <a:pt x="7378036" y="1323307"/>
                  <a:pt x="7390742" y="1331817"/>
                  <a:pt x="7407684" y="1331817"/>
                </a:cubicBezTo>
                <a:cubicBezTo>
                  <a:pt x="7416154" y="1331817"/>
                  <a:pt x="7424626" y="1327562"/>
                  <a:pt x="7433096" y="1323307"/>
                </a:cubicBezTo>
                <a:cubicBezTo>
                  <a:pt x="7445802" y="1319052"/>
                  <a:pt x="7454273" y="1314797"/>
                  <a:pt x="7462744" y="1306287"/>
                </a:cubicBezTo>
                <a:cubicBezTo>
                  <a:pt x="7466979" y="1306287"/>
                  <a:pt x="7466979" y="1306287"/>
                  <a:pt x="7466979" y="1306287"/>
                </a:cubicBezTo>
                <a:cubicBezTo>
                  <a:pt x="7471214" y="1302032"/>
                  <a:pt x="7471214" y="1302032"/>
                  <a:pt x="7471214" y="1302032"/>
                </a:cubicBezTo>
                <a:cubicBezTo>
                  <a:pt x="7475450" y="1302032"/>
                  <a:pt x="7479686" y="1302032"/>
                  <a:pt x="7483920" y="1302032"/>
                </a:cubicBezTo>
                <a:cubicBezTo>
                  <a:pt x="7492392" y="1302032"/>
                  <a:pt x="7496627" y="1306287"/>
                  <a:pt x="7500862" y="1310542"/>
                </a:cubicBezTo>
                <a:cubicBezTo>
                  <a:pt x="7509333" y="1310542"/>
                  <a:pt x="7513568" y="1314797"/>
                  <a:pt x="7517804" y="1323307"/>
                </a:cubicBezTo>
                <a:cubicBezTo>
                  <a:pt x="7517804" y="1323307"/>
                  <a:pt x="7517804" y="1323307"/>
                  <a:pt x="7517804" y="1327562"/>
                </a:cubicBezTo>
                <a:cubicBezTo>
                  <a:pt x="7517804" y="1327562"/>
                  <a:pt x="7517804" y="1327562"/>
                  <a:pt x="7517804" y="1331817"/>
                </a:cubicBezTo>
                <a:cubicBezTo>
                  <a:pt x="7513568" y="1336072"/>
                  <a:pt x="7513568" y="1336072"/>
                  <a:pt x="7509333" y="1336072"/>
                </a:cubicBezTo>
                <a:cubicBezTo>
                  <a:pt x="7505098" y="1340327"/>
                  <a:pt x="7500862" y="1340327"/>
                  <a:pt x="7496627" y="1344582"/>
                </a:cubicBezTo>
                <a:cubicBezTo>
                  <a:pt x="7483920" y="1348837"/>
                  <a:pt x="7471214" y="1353092"/>
                  <a:pt x="7458508" y="1357347"/>
                </a:cubicBezTo>
                <a:cubicBezTo>
                  <a:pt x="7445802" y="1361602"/>
                  <a:pt x="7428860" y="1370112"/>
                  <a:pt x="7416154" y="1374367"/>
                </a:cubicBezTo>
                <a:cubicBezTo>
                  <a:pt x="7433096" y="1370112"/>
                  <a:pt x="7454273" y="1370112"/>
                  <a:pt x="7471214" y="1370112"/>
                </a:cubicBezTo>
                <a:cubicBezTo>
                  <a:pt x="7475450" y="1370112"/>
                  <a:pt x="7488156" y="1370112"/>
                  <a:pt x="7488156" y="1374367"/>
                </a:cubicBezTo>
                <a:cubicBezTo>
                  <a:pt x="7488156" y="1378622"/>
                  <a:pt x="7483920" y="1378622"/>
                  <a:pt x="7483920" y="1378622"/>
                </a:cubicBezTo>
                <a:cubicBezTo>
                  <a:pt x="7483920" y="1378622"/>
                  <a:pt x="7479686" y="1378622"/>
                  <a:pt x="7479686" y="1378622"/>
                </a:cubicBezTo>
                <a:cubicBezTo>
                  <a:pt x="7475450" y="1382877"/>
                  <a:pt x="7475450" y="1382877"/>
                  <a:pt x="7471214" y="1382877"/>
                </a:cubicBezTo>
                <a:cubicBezTo>
                  <a:pt x="7466979" y="1382877"/>
                  <a:pt x="7462744" y="1382877"/>
                  <a:pt x="7462744" y="1382877"/>
                </a:cubicBezTo>
                <a:cubicBezTo>
                  <a:pt x="7450038" y="1387132"/>
                  <a:pt x="7441567" y="1391387"/>
                  <a:pt x="7433096" y="1391387"/>
                </a:cubicBezTo>
                <a:cubicBezTo>
                  <a:pt x="7403448" y="1399897"/>
                  <a:pt x="7373800" y="1404152"/>
                  <a:pt x="7339918" y="1408407"/>
                </a:cubicBezTo>
                <a:cubicBezTo>
                  <a:pt x="7297564" y="1421172"/>
                  <a:pt x="7259446" y="1429682"/>
                  <a:pt x="7217092" y="1442447"/>
                </a:cubicBezTo>
                <a:cubicBezTo>
                  <a:pt x="7217092" y="1442447"/>
                  <a:pt x="7217092" y="1442447"/>
                  <a:pt x="7217092" y="1446702"/>
                </a:cubicBezTo>
                <a:cubicBezTo>
                  <a:pt x="7217092" y="1459467"/>
                  <a:pt x="7217092" y="1463722"/>
                  <a:pt x="7212856" y="1476487"/>
                </a:cubicBezTo>
                <a:cubicBezTo>
                  <a:pt x="7217092" y="1476487"/>
                  <a:pt x="7217092" y="1476487"/>
                  <a:pt x="7217092" y="1476487"/>
                </a:cubicBezTo>
                <a:cubicBezTo>
                  <a:pt x="7217092" y="1476487"/>
                  <a:pt x="7217092" y="1476487"/>
                  <a:pt x="7221327" y="1476487"/>
                </a:cubicBezTo>
                <a:cubicBezTo>
                  <a:pt x="7225562" y="1467977"/>
                  <a:pt x="7234033" y="1467977"/>
                  <a:pt x="7238268" y="1463722"/>
                </a:cubicBezTo>
                <a:cubicBezTo>
                  <a:pt x="7284858" y="1442447"/>
                  <a:pt x="7331447" y="1433937"/>
                  <a:pt x="7373800" y="1433937"/>
                </a:cubicBezTo>
                <a:cubicBezTo>
                  <a:pt x="7394978" y="1433937"/>
                  <a:pt x="7416154" y="1438192"/>
                  <a:pt x="7433096" y="1442447"/>
                </a:cubicBezTo>
                <a:cubicBezTo>
                  <a:pt x="7441567" y="1446702"/>
                  <a:pt x="7450038" y="1450957"/>
                  <a:pt x="7454273" y="1455212"/>
                </a:cubicBezTo>
                <a:cubicBezTo>
                  <a:pt x="7458508" y="1463722"/>
                  <a:pt x="7458508" y="1467977"/>
                  <a:pt x="7462744" y="1476487"/>
                </a:cubicBezTo>
                <a:cubicBezTo>
                  <a:pt x="7458508" y="1480742"/>
                  <a:pt x="7458508" y="1484997"/>
                  <a:pt x="7458508" y="1489252"/>
                </a:cubicBezTo>
                <a:cubicBezTo>
                  <a:pt x="7454273" y="1493507"/>
                  <a:pt x="7454273" y="1497762"/>
                  <a:pt x="7445802" y="1502017"/>
                </a:cubicBezTo>
                <a:cubicBezTo>
                  <a:pt x="7437332" y="1510527"/>
                  <a:pt x="7428860" y="1519037"/>
                  <a:pt x="7416154" y="1523292"/>
                </a:cubicBezTo>
                <a:cubicBezTo>
                  <a:pt x="7382272" y="1544567"/>
                  <a:pt x="7344153" y="1557332"/>
                  <a:pt x="7310270" y="1565842"/>
                </a:cubicBezTo>
                <a:cubicBezTo>
                  <a:pt x="7272152" y="1582862"/>
                  <a:pt x="7234033" y="1595627"/>
                  <a:pt x="7195914" y="1608392"/>
                </a:cubicBezTo>
                <a:cubicBezTo>
                  <a:pt x="7170502" y="1621157"/>
                  <a:pt x="7140854" y="1629667"/>
                  <a:pt x="7115442" y="1646687"/>
                </a:cubicBezTo>
                <a:cubicBezTo>
                  <a:pt x="7018028" y="1714767"/>
                  <a:pt x="6912144" y="1731788"/>
                  <a:pt x="6810495" y="1804123"/>
                </a:cubicBezTo>
                <a:cubicBezTo>
                  <a:pt x="6785082" y="1825398"/>
                  <a:pt x="6763906" y="1833908"/>
                  <a:pt x="6738494" y="1846673"/>
                </a:cubicBezTo>
                <a:cubicBezTo>
                  <a:pt x="6717316" y="1855183"/>
                  <a:pt x="6696140" y="1867948"/>
                  <a:pt x="6679198" y="1876458"/>
                </a:cubicBezTo>
                <a:cubicBezTo>
                  <a:pt x="6611432" y="1906243"/>
                  <a:pt x="6547901" y="1936028"/>
                  <a:pt x="6480135" y="1961558"/>
                </a:cubicBezTo>
                <a:cubicBezTo>
                  <a:pt x="6289543" y="2038148"/>
                  <a:pt x="6094715" y="2110483"/>
                  <a:pt x="5904123" y="2174308"/>
                </a:cubicBezTo>
                <a:cubicBezTo>
                  <a:pt x="5840593" y="2191328"/>
                  <a:pt x="5671177" y="2348763"/>
                  <a:pt x="5425525" y="2335998"/>
                </a:cubicBezTo>
                <a:cubicBezTo>
                  <a:pt x="5099401" y="2314723"/>
                  <a:pt x="5141754" y="2284938"/>
                  <a:pt x="5179873" y="2774264"/>
                </a:cubicBezTo>
                <a:cubicBezTo>
                  <a:pt x="5188344" y="2867874"/>
                  <a:pt x="5205285" y="2948719"/>
                  <a:pt x="5226462" y="3033819"/>
                </a:cubicBezTo>
                <a:cubicBezTo>
                  <a:pt x="5247639" y="3114664"/>
                  <a:pt x="5226462" y="3310395"/>
                  <a:pt x="5150225" y="3310395"/>
                </a:cubicBezTo>
                <a:cubicBezTo>
                  <a:pt x="5107871" y="3310395"/>
                  <a:pt x="5082459" y="3280610"/>
                  <a:pt x="5099401" y="3042329"/>
                </a:cubicBezTo>
                <a:cubicBezTo>
                  <a:pt x="5107871" y="2952974"/>
                  <a:pt x="5116342" y="2863619"/>
                  <a:pt x="5124813" y="2774264"/>
                </a:cubicBezTo>
                <a:cubicBezTo>
                  <a:pt x="5129048" y="2727459"/>
                  <a:pt x="5129048" y="2684909"/>
                  <a:pt x="5133284" y="2642359"/>
                </a:cubicBezTo>
                <a:cubicBezTo>
                  <a:pt x="5150225" y="2438118"/>
                  <a:pt x="5188344" y="2412588"/>
                  <a:pt x="4997751" y="2455138"/>
                </a:cubicBezTo>
                <a:cubicBezTo>
                  <a:pt x="4921515" y="2472158"/>
                  <a:pt x="4862219" y="2467903"/>
                  <a:pt x="4845278" y="2510453"/>
                </a:cubicBezTo>
                <a:cubicBezTo>
                  <a:pt x="4841042" y="2527474"/>
                  <a:pt x="4836807" y="2565769"/>
                  <a:pt x="4841042" y="2595554"/>
                </a:cubicBezTo>
                <a:cubicBezTo>
                  <a:pt x="4862219" y="2727459"/>
                  <a:pt x="4794453" y="2778519"/>
                  <a:pt x="4802924" y="2638104"/>
                </a:cubicBezTo>
                <a:cubicBezTo>
                  <a:pt x="4802924" y="2621084"/>
                  <a:pt x="4807159" y="2595554"/>
                  <a:pt x="4815630" y="2565769"/>
                </a:cubicBezTo>
                <a:cubicBezTo>
                  <a:pt x="4849513" y="2467903"/>
                  <a:pt x="4857984" y="2497688"/>
                  <a:pt x="4726687" y="2493433"/>
                </a:cubicBezTo>
                <a:cubicBezTo>
                  <a:pt x="4591155" y="2489178"/>
                  <a:pt x="4455623" y="2510453"/>
                  <a:pt x="4468329" y="2659379"/>
                </a:cubicBezTo>
                <a:cubicBezTo>
                  <a:pt x="4472564" y="2735969"/>
                  <a:pt x="4502212" y="2804049"/>
                  <a:pt x="4493741" y="2893404"/>
                </a:cubicBezTo>
                <a:cubicBezTo>
                  <a:pt x="4481035" y="2991269"/>
                  <a:pt x="4442916" y="3059349"/>
                  <a:pt x="4434446" y="2906169"/>
                </a:cubicBezTo>
                <a:cubicBezTo>
                  <a:pt x="4430210" y="2872129"/>
                  <a:pt x="4447152" y="2761499"/>
                  <a:pt x="4455623" y="2667889"/>
                </a:cubicBezTo>
                <a:cubicBezTo>
                  <a:pt x="4468329" y="2497688"/>
                  <a:pt x="4442916" y="2544494"/>
                  <a:pt x="4298913" y="2553004"/>
                </a:cubicBezTo>
                <a:cubicBezTo>
                  <a:pt x="4112556" y="2570024"/>
                  <a:pt x="4150675" y="2587044"/>
                  <a:pt x="4146439" y="2791284"/>
                </a:cubicBezTo>
                <a:cubicBezTo>
                  <a:pt x="4137969" y="3025309"/>
                  <a:pt x="4150675" y="3263589"/>
                  <a:pt x="4121027" y="3476340"/>
                </a:cubicBezTo>
                <a:cubicBezTo>
                  <a:pt x="4099850" y="3612500"/>
                  <a:pt x="4099850" y="3684835"/>
                  <a:pt x="4002436" y="3714620"/>
                </a:cubicBezTo>
                <a:cubicBezTo>
                  <a:pt x="3926200" y="3740150"/>
                  <a:pt x="3917729" y="3608245"/>
                  <a:pt x="3993966" y="3433790"/>
                </a:cubicBezTo>
                <a:cubicBezTo>
                  <a:pt x="4049026" y="3310395"/>
                  <a:pt x="4239618" y="2582789"/>
                  <a:pt x="4065967" y="2565769"/>
                </a:cubicBezTo>
                <a:cubicBezTo>
                  <a:pt x="3917729" y="2553004"/>
                  <a:pt x="3888081" y="2433863"/>
                  <a:pt x="3879610" y="2655124"/>
                </a:cubicBezTo>
                <a:cubicBezTo>
                  <a:pt x="3875375" y="2723204"/>
                  <a:pt x="3888081" y="2876384"/>
                  <a:pt x="3862669" y="2944464"/>
                </a:cubicBezTo>
                <a:cubicBezTo>
                  <a:pt x="3854198" y="2974249"/>
                  <a:pt x="3841492" y="2987014"/>
                  <a:pt x="3828786" y="2987014"/>
                </a:cubicBezTo>
                <a:cubicBezTo>
                  <a:pt x="3790667" y="2987014"/>
                  <a:pt x="3790667" y="2918934"/>
                  <a:pt x="3811844" y="2842344"/>
                </a:cubicBezTo>
                <a:cubicBezTo>
                  <a:pt x="3828786" y="2782774"/>
                  <a:pt x="3862669" y="2718949"/>
                  <a:pt x="3862669" y="2667889"/>
                </a:cubicBezTo>
                <a:cubicBezTo>
                  <a:pt x="3866904" y="2480668"/>
                  <a:pt x="3833021" y="2493433"/>
                  <a:pt x="3756784" y="2523218"/>
                </a:cubicBezTo>
                <a:cubicBezTo>
                  <a:pt x="3697489" y="2548749"/>
                  <a:pt x="3625487" y="2514708"/>
                  <a:pt x="3545015" y="2514708"/>
                </a:cubicBezTo>
                <a:cubicBezTo>
                  <a:pt x="3460308" y="2510453"/>
                  <a:pt x="3417954" y="2467903"/>
                  <a:pt x="3443366" y="2570024"/>
                </a:cubicBezTo>
                <a:cubicBezTo>
                  <a:pt x="3528074" y="2808304"/>
                  <a:pt x="3240068" y="2761499"/>
                  <a:pt x="3307834" y="2582789"/>
                </a:cubicBezTo>
                <a:cubicBezTo>
                  <a:pt x="3350188" y="2459393"/>
                  <a:pt x="3489955" y="2480668"/>
                  <a:pt x="3286657" y="2438118"/>
                </a:cubicBezTo>
                <a:cubicBezTo>
                  <a:pt x="3155360" y="2412588"/>
                  <a:pt x="3007122" y="2382803"/>
                  <a:pt x="2943591" y="2467903"/>
                </a:cubicBezTo>
                <a:cubicBezTo>
                  <a:pt x="2871589" y="2561514"/>
                  <a:pt x="2935120" y="2923189"/>
                  <a:pt x="2930885" y="3055094"/>
                </a:cubicBezTo>
                <a:cubicBezTo>
                  <a:pt x="2922414" y="3225294"/>
                  <a:pt x="2969003" y="3365710"/>
                  <a:pt x="2863119" y="3348690"/>
                </a:cubicBezTo>
                <a:cubicBezTo>
                  <a:pt x="2778411" y="3335925"/>
                  <a:pt x="2808059" y="3212529"/>
                  <a:pt x="2854648" y="3050839"/>
                </a:cubicBezTo>
                <a:cubicBezTo>
                  <a:pt x="2901237" y="2901914"/>
                  <a:pt x="2888531" y="2667889"/>
                  <a:pt x="2892766" y="2514708"/>
                </a:cubicBezTo>
                <a:cubicBezTo>
                  <a:pt x="2897002" y="2387058"/>
                  <a:pt x="2727586" y="2344508"/>
                  <a:pt x="2625937" y="2353018"/>
                </a:cubicBezTo>
                <a:cubicBezTo>
                  <a:pt x="2536994" y="2357273"/>
                  <a:pt x="2524288" y="2144523"/>
                  <a:pt x="2223576" y="2233878"/>
                </a:cubicBezTo>
                <a:cubicBezTo>
                  <a:pt x="2206635" y="2238133"/>
                  <a:pt x="2198164" y="2242388"/>
                  <a:pt x="2185458" y="2246643"/>
                </a:cubicBezTo>
                <a:cubicBezTo>
                  <a:pt x="2181222" y="2246643"/>
                  <a:pt x="2181222" y="2250898"/>
                  <a:pt x="2181222" y="2250898"/>
                </a:cubicBezTo>
                <a:cubicBezTo>
                  <a:pt x="2176987" y="2250898"/>
                  <a:pt x="2172752" y="2255153"/>
                  <a:pt x="2172752" y="2255153"/>
                </a:cubicBezTo>
                <a:cubicBezTo>
                  <a:pt x="2168516" y="2255153"/>
                  <a:pt x="2164281" y="2259408"/>
                  <a:pt x="2160045" y="2259408"/>
                </a:cubicBezTo>
                <a:cubicBezTo>
                  <a:pt x="2155810" y="2255153"/>
                  <a:pt x="2151574" y="2255153"/>
                  <a:pt x="2147339" y="2255153"/>
                </a:cubicBezTo>
                <a:cubicBezTo>
                  <a:pt x="2143104" y="2250898"/>
                  <a:pt x="2138868" y="2250898"/>
                  <a:pt x="2134633" y="2246643"/>
                </a:cubicBezTo>
                <a:cubicBezTo>
                  <a:pt x="2113456" y="2238133"/>
                  <a:pt x="2096515" y="2225368"/>
                  <a:pt x="2083808" y="2216858"/>
                </a:cubicBezTo>
                <a:cubicBezTo>
                  <a:pt x="2062632" y="2204093"/>
                  <a:pt x="2045690" y="2199838"/>
                  <a:pt x="2024513" y="2195583"/>
                </a:cubicBezTo>
                <a:cubicBezTo>
                  <a:pt x="2011807" y="2195583"/>
                  <a:pt x="1994865" y="2195583"/>
                  <a:pt x="1977924" y="2199838"/>
                </a:cubicBezTo>
                <a:cubicBezTo>
                  <a:pt x="1965218" y="2204093"/>
                  <a:pt x="1948276" y="2204093"/>
                  <a:pt x="1931335" y="2208348"/>
                </a:cubicBezTo>
                <a:cubicBezTo>
                  <a:pt x="1914393" y="2208348"/>
                  <a:pt x="1897451" y="2204093"/>
                  <a:pt x="1876275" y="2195583"/>
                </a:cubicBezTo>
                <a:cubicBezTo>
                  <a:pt x="1850862" y="2187073"/>
                  <a:pt x="1829686" y="2174308"/>
                  <a:pt x="1804273" y="2170053"/>
                </a:cubicBezTo>
                <a:cubicBezTo>
                  <a:pt x="1783096" y="2161543"/>
                  <a:pt x="1761919" y="2148778"/>
                  <a:pt x="1744978" y="2136013"/>
                </a:cubicBezTo>
                <a:cubicBezTo>
                  <a:pt x="1719566" y="2118993"/>
                  <a:pt x="1698389" y="2097718"/>
                  <a:pt x="1677212" y="2072188"/>
                </a:cubicBezTo>
                <a:cubicBezTo>
                  <a:pt x="1668741" y="2063678"/>
                  <a:pt x="1660270" y="2050913"/>
                  <a:pt x="1656035" y="2042403"/>
                </a:cubicBezTo>
                <a:cubicBezTo>
                  <a:pt x="1647564" y="2033893"/>
                  <a:pt x="1643329" y="2021128"/>
                  <a:pt x="1639093" y="2012618"/>
                </a:cubicBezTo>
                <a:cubicBezTo>
                  <a:pt x="1639093" y="2004108"/>
                  <a:pt x="1643329" y="1995598"/>
                  <a:pt x="1647564" y="1987088"/>
                </a:cubicBezTo>
                <a:cubicBezTo>
                  <a:pt x="1651799" y="1982833"/>
                  <a:pt x="1660270" y="1978578"/>
                  <a:pt x="1668741" y="1978578"/>
                </a:cubicBezTo>
                <a:cubicBezTo>
                  <a:pt x="1677212" y="1974323"/>
                  <a:pt x="1685683" y="1978578"/>
                  <a:pt x="1694153" y="1978578"/>
                </a:cubicBezTo>
                <a:cubicBezTo>
                  <a:pt x="1702624" y="1982833"/>
                  <a:pt x="1711095" y="1987088"/>
                  <a:pt x="1719566" y="1991343"/>
                </a:cubicBezTo>
                <a:cubicBezTo>
                  <a:pt x="1740742" y="1999853"/>
                  <a:pt x="1753449" y="2008363"/>
                  <a:pt x="1774625" y="2016873"/>
                </a:cubicBezTo>
                <a:cubicBezTo>
                  <a:pt x="1774625" y="2016873"/>
                  <a:pt x="1778861" y="2016873"/>
                  <a:pt x="1778861" y="2016873"/>
                </a:cubicBezTo>
                <a:cubicBezTo>
                  <a:pt x="1778861" y="2012618"/>
                  <a:pt x="1778861" y="2008363"/>
                  <a:pt x="1778861" y="2004108"/>
                </a:cubicBezTo>
                <a:cubicBezTo>
                  <a:pt x="1774625" y="1995598"/>
                  <a:pt x="1774625" y="1982833"/>
                  <a:pt x="1766155" y="1974323"/>
                </a:cubicBezTo>
                <a:cubicBezTo>
                  <a:pt x="1766155" y="1970068"/>
                  <a:pt x="1766155" y="1965813"/>
                  <a:pt x="1766155" y="1961558"/>
                </a:cubicBezTo>
                <a:cubicBezTo>
                  <a:pt x="1766155" y="1957303"/>
                  <a:pt x="1766155" y="1957303"/>
                  <a:pt x="1770390" y="1957303"/>
                </a:cubicBezTo>
                <a:cubicBezTo>
                  <a:pt x="1770390" y="1957303"/>
                  <a:pt x="1774625" y="1957303"/>
                  <a:pt x="1774625" y="1953048"/>
                </a:cubicBezTo>
                <a:cubicBezTo>
                  <a:pt x="1774625" y="1953048"/>
                  <a:pt x="1778861" y="1953048"/>
                  <a:pt x="1778861" y="1953048"/>
                </a:cubicBezTo>
                <a:cubicBezTo>
                  <a:pt x="1783096" y="1957303"/>
                  <a:pt x="1787332" y="1957303"/>
                  <a:pt x="1787332" y="1957303"/>
                </a:cubicBezTo>
                <a:cubicBezTo>
                  <a:pt x="1800038" y="1965813"/>
                  <a:pt x="1808509" y="1970068"/>
                  <a:pt x="1816979" y="1978578"/>
                </a:cubicBezTo>
                <a:cubicBezTo>
                  <a:pt x="1846627" y="1999853"/>
                  <a:pt x="1888981" y="2012618"/>
                  <a:pt x="1918629" y="2021128"/>
                </a:cubicBezTo>
                <a:cubicBezTo>
                  <a:pt x="1969453" y="2033893"/>
                  <a:pt x="2020278" y="2046658"/>
                  <a:pt x="2066867" y="2055168"/>
                </a:cubicBezTo>
                <a:cubicBezTo>
                  <a:pt x="2113456" y="2063678"/>
                  <a:pt x="2164281" y="2063678"/>
                  <a:pt x="2210870" y="2063678"/>
                </a:cubicBezTo>
                <a:cubicBezTo>
                  <a:pt x="2227812" y="2063678"/>
                  <a:pt x="2248988" y="2063678"/>
                  <a:pt x="2261694" y="2059423"/>
                </a:cubicBezTo>
                <a:cubicBezTo>
                  <a:pt x="2274400" y="2055168"/>
                  <a:pt x="2287107" y="2050913"/>
                  <a:pt x="2299813" y="2046658"/>
                </a:cubicBezTo>
                <a:cubicBezTo>
                  <a:pt x="2299813" y="2046658"/>
                  <a:pt x="2304048" y="2046658"/>
                  <a:pt x="2304048" y="2042403"/>
                </a:cubicBezTo>
                <a:cubicBezTo>
                  <a:pt x="2304048" y="2042403"/>
                  <a:pt x="2308284" y="2042403"/>
                  <a:pt x="2308284" y="2042403"/>
                </a:cubicBezTo>
                <a:cubicBezTo>
                  <a:pt x="2316754" y="2042403"/>
                  <a:pt x="2320990" y="2042403"/>
                  <a:pt x="2325225" y="2042403"/>
                </a:cubicBezTo>
                <a:cubicBezTo>
                  <a:pt x="2342167" y="2046658"/>
                  <a:pt x="2354873" y="2046658"/>
                  <a:pt x="2367579" y="2046658"/>
                </a:cubicBezTo>
                <a:cubicBezTo>
                  <a:pt x="2371814" y="2046658"/>
                  <a:pt x="2380285" y="2046658"/>
                  <a:pt x="2384520" y="2046658"/>
                </a:cubicBezTo>
                <a:cubicBezTo>
                  <a:pt x="2384520" y="2046658"/>
                  <a:pt x="2388756" y="2046658"/>
                  <a:pt x="2388756" y="2046658"/>
                </a:cubicBezTo>
                <a:cubicBezTo>
                  <a:pt x="2388756" y="2042403"/>
                  <a:pt x="2388756" y="2042403"/>
                  <a:pt x="2388756" y="2042403"/>
                </a:cubicBezTo>
                <a:cubicBezTo>
                  <a:pt x="2325225" y="2033893"/>
                  <a:pt x="2261694" y="2021128"/>
                  <a:pt x="2198164" y="2008363"/>
                </a:cubicBezTo>
                <a:cubicBezTo>
                  <a:pt x="2155810" y="1999853"/>
                  <a:pt x="2109221" y="1991343"/>
                  <a:pt x="2066867" y="1982833"/>
                </a:cubicBezTo>
                <a:cubicBezTo>
                  <a:pt x="2041455" y="1982833"/>
                  <a:pt x="2020278" y="1991343"/>
                  <a:pt x="2003336" y="1999853"/>
                </a:cubicBezTo>
                <a:cubicBezTo>
                  <a:pt x="1999101" y="2004108"/>
                  <a:pt x="1994865" y="2004108"/>
                  <a:pt x="1990630" y="2004108"/>
                </a:cubicBezTo>
                <a:cubicBezTo>
                  <a:pt x="1986395" y="2004108"/>
                  <a:pt x="1977924" y="2004108"/>
                  <a:pt x="1973689" y="2004108"/>
                </a:cubicBezTo>
                <a:cubicBezTo>
                  <a:pt x="1960982" y="1999853"/>
                  <a:pt x="1944041" y="1995598"/>
                  <a:pt x="1931335" y="1991343"/>
                </a:cubicBezTo>
                <a:cubicBezTo>
                  <a:pt x="1897451" y="1974323"/>
                  <a:pt x="1863569" y="1957303"/>
                  <a:pt x="1829686" y="1940283"/>
                </a:cubicBezTo>
                <a:cubicBezTo>
                  <a:pt x="1800038" y="1927518"/>
                  <a:pt x="1774625" y="1910498"/>
                  <a:pt x="1744978" y="1901988"/>
                </a:cubicBezTo>
                <a:cubicBezTo>
                  <a:pt x="1723801" y="1893478"/>
                  <a:pt x="1698389" y="1889223"/>
                  <a:pt x="1677212" y="1880713"/>
                </a:cubicBezTo>
                <a:cubicBezTo>
                  <a:pt x="1668741" y="1880713"/>
                  <a:pt x="1664506" y="1880713"/>
                  <a:pt x="1660270" y="1880713"/>
                </a:cubicBezTo>
                <a:cubicBezTo>
                  <a:pt x="1643329" y="1880713"/>
                  <a:pt x="1630622" y="1884968"/>
                  <a:pt x="1617916" y="1893478"/>
                </a:cubicBezTo>
                <a:cubicBezTo>
                  <a:pt x="1613681" y="1893478"/>
                  <a:pt x="1613681" y="1893478"/>
                  <a:pt x="1609446" y="1893478"/>
                </a:cubicBezTo>
                <a:cubicBezTo>
                  <a:pt x="1600975" y="1893478"/>
                  <a:pt x="1596739" y="1893478"/>
                  <a:pt x="1592504" y="1893478"/>
                </a:cubicBezTo>
                <a:cubicBezTo>
                  <a:pt x="1584033" y="1889223"/>
                  <a:pt x="1571327" y="1880713"/>
                  <a:pt x="1562856" y="1876458"/>
                </a:cubicBezTo>
                <a:cubicBezTo>
                  <a:pt x="1541679" y="1863693"/>
                  <a:pt x="1524738" y="1850928"/>
                  <a:pt x="1503561" y="1833908"/>
                </a:cubicBezTo>
                <a:cubicBezTo>
                  <a:pt x="1245203" y="1753063"/>
                  <a:pt x="982609" y="1659452"/>
                  <a:pt x="720015" y="1557332"/>
                </a:cubicBezTo>
                <a:cubicBezTo>
                  <a:pt x="622601" y="1523292"/>
                  <a:pt x="529423" y="1493507"/>
                  <a:pt x="432009" y="1450957"/>
                </a:cubicBezTo>
                <a:cubicBezTo>
                  <a:pt x="410832" y="1442447"/>
                  <a:pt x="385420" y="1429682"/>
                  <a:pt x="355772" y="1416917"/>
                </a:cubicBezTo>
                <a:cubicBezTo>
                  <a:pt x="338831" y="1408407"/>
                  <a:pt x="317654" y="1395642"/>
                  <a:pt x="300713" y="1382877"/>
                </a:cubicBezTo>
                <a:cubicBezTo>
                  <a:pt x="288006" y="1370112"/>
                  <a:pt x="271065" y="1361602"/>
                  <a:pt x="262594" y="1344582"/>
                </a:cubicBezTo>
                <a:cubicBezTo>
                  <a:pt x="254123" y="1331817"/>
                  <a:pt x="258359" y="1323307"/>
                  <a:pt x="262594" y="1310542"/>
                </a:cubicBezTo>
                <a:cubicBezTo>
                  <a:pt x="262594" y="1310542"/>
                  <a:pt x="266829" y="1310542"/>
                  <a:pt x="266829" y="1310542"/>
                </a:cubicBezTo>
                <a:cubicBezTo>
                  <a:pt x="266829" y="1310542"/>
                  <a:pt x="271065" y="1310542"/>
                  <a:pt x="271065" y="1310542"/>
                </a:cubicBezTo>
                <a:cubicBezTo>
                  <a:pt x="279536" y="1310542"/>
                  <a:pt x="288006" y="1314797"/>
                  <a:pt x="296477" y="1314797"/>
                </a:cubicBezTo>
                <a:cubicBezTo>
                  <a:pt x="321889" y="1323307"/>
                  <a:pt x="351537" y="1331817"/>
                  <a:pt x="376949" y="1340327"/>
                </a:cubicBezTo>
                <a:cubicBezTo>
                  <a:pt x="457422" y="1361602"/>
                  <a:pt x="542129" y="1382877"/>
                  <a:pt x="622601" y="1408407"/>
                </a:cubicBezTo>
                <a:cubicBezTo>
                  <a:pt x="732721" y="1438192"/>
                  <a:pt x="847077" y="1472232"/>
                  <a:pt x="961432" y="1497762"/>
                </a:cubicBezTo>
                <a:cubicBezTo>
                  <a:pt x="766604" y="1429682"/>
                  <a:pt x="576012" y="1378622"/>
                  <a:pt x="381185" y="1285012"/>
                </a:cubicBezTo>
                <a:cubicBezTo>
                  <a:pt x="326125" y="1259482"/>
                  <a:pt x="275300" y="1246717"/>
                  <a:pt x="220240" y="1225442"/>
                </a:cubicBezTo>
                <a:cubicBezTo>
                  <a:pt x="211769" y="1221187"/>
                  <a:pt x="203299" y="1216932"/>
                  <a:pt x="194828" y="1212677"/>
                </a:cubicBezTo>
                <a:cubicBezTo>
                  <a:pt x="186357" y="1208422"/>
                  <a:pt x="177886" y="1204167"/>
                  <a:pt x="169415" y="1195657"/>
                </a:cubicBezTo>
                <a:cubicBezTo>
                  <a:pt x="165180" y="1187147"/>
                  <a:pt x="160945" y="1178637"/>
                  <a:pt x="156709" y="1170127"/>
                </a:cubicBezTo>
                <a:cubicBezTo>
                  <a:pt x="152474" y="1157362"/>
                  <a:pt x="148239" y="1144597"/>
                  <a:pt x="144003" y="1136087"/>
                </a:cubicBezTo>
                <a:cubicBezTo>
                  <a:pt x="144003" y="1131832"/>
                  <a:pt x="144003" y="1127577"/>
                  <a:pt x="148239" y="1123322"/>
                </a:cubicBezTo>
                <a:cubicBezTo>
                  <a:pt x="148239" y="1119067"/>
                  <a:pt x="152474" y="1119067"/>
                  <a:pt x="156709" y="1119067"/>
                </a:cubicBezTo>
                <a:cubicBezTo>
                  <a:pt x="165180" y="1119067"/>
                  <a:pt x="177886" y="1123322"/>
                  <a:pt x="190592" y="1127577"/>
                </a:cubicBezTo>
                <a:cubicBezTo>
                  <a:pt x="224476" y="1136087"/>
                  <a:pt x="262594" y="1148852"/>
                  <a:pt x="300713" y="1161617"/>
                </a:cubicBezTo>
                <a:cubicBezTo>
                  <a:pt x="321889" y="1174382"/>
                  <a:pt x="347302" y="1182892"/>
                  <a:pt x="372714" y="1191402"/>
                </a:cubicBezTo>
                <a:cubicBezTo>
                  <a:pt x="376949" y="1191402"/>
                  <a:pt x="376949" y="1191402"/>
                  <a:pt x="376949" y="1191402"/>
                </a:cubicBezTo>
                <a:cubicBezTo>
                  <a:pt x="376949" y="1187147"/>
                  <a:pt x="372714" y="1187147"/>
                  <a:pt x="372714" y="1187147"/>
                </a:cubicBezTo>
                <a:cubicBezTo>
                  <a:pt x="360008" y="1178637"/>
                  <a:pt x="347302" y="1170127"/>
                  <a:pt x="330360" y="1161617"/>
                </a:cubicBezTo>
                <a:cubicBezTo>
                  <a:pt x="321889" y="1157362"/>
                  <a:pt x="313419" y="1148852"/>
                  <a:pt x="304948" y="1144597"/>
                </a:cubicBezTo>
                <a:cubicBezTo>
                  <a:pt x="300713" y="1140342"/>
                  <a:pt x="300713" y="1140342"/>
                  <a:pt x="296477" y="1136087"/>
                </a:cubicBezTo>
                <a:cubicBezTo>
                  <a:pt x="296477" y="1131832"/>
                  <a:pt x="292242" y="1131832"/>
                  <a:pt x="292242" y="1131832"/>
                </a:cubicBezTo>
                <a:cubicBezTo>
                  <a:pt x="292242" y="1127577"/>
                  <a:pt x="292242" y="1123322"/>
                  <a:pt x="296477" y="1123322"/>
                </a:cubicBezTo>
                <a:cubicBezTo>
                  <a:pt x="300713" y="1119067"/>
                  <a:pt x="304948" y="1119067"/>
                  <a:pt x="309183" y="1119067"/>
                </a:cubicBezTo>
                <a:cubicBezTo>
                  <a:pt x="334596" y="1119067"/>
                  <a:pt x="360008" y="1123322"/>
                  <a:pt x="389655" y="1127577"/>
                </a:cubicBezTo>
                <a:lnTo>
                  <a:pt x="505288" y="1153052"/>
                </a:lnTo>
                <a:lnTo>
                  <a:pt x="506128" y="1153639"/>
                </a:lnTo>
                <a:lnTo>
                  <a:pt x="514160" y="1155207"/>
                </a:lnTo>
                <a:lnTo>
                  <a:pt x="631072" y="1187147"/>
                </a:lnTo>
                <a:cubicBezTo>
                  <a:pt x="626837" y="1182892"/>
                  <a:pt x="626837" y="1182892"/>
                  <a:pt x="622601" y="1178637"/>
                </a:cubicBezTo>
                <a:cubicBezTo>
                  <a:pt x="609895" y="1165872"/>
                  <a:pt x="597189" y="1157362"/>
                  <a:pt x="584483" y="1153107"/>
                </a:cubicBezTo>
                <a:cubicBezTo>
                  <a:pt x="576012" y="1148852"/>
                  <a:pt x="563306" y="1153107"/>
                  <a:pt x="554835" y="1153107"/>
                </a:cubicBezTo>
                <a:cubicBezTo>
                  <a:pt x="546365" y="1153107"/>
                  <a:pt x="537894" y="1157362"/>
                  <a:pt x="525188" y="1157362"/>
                </a:cubicBezTo>
                <a:lnTo>
                  <a:pt x="514160" y="1155207"/>
                </a:lnTo>
                <a:lnTo>
                  <a:pt x="510364" y="1154170"/>
                </a:lnTo>
                <a:lnTo>
                  <a:pt x="505288" y="1153052"/>
                </a:lnTo>
                <a:lnTo>
                  <a:pt x="487069" y="1140342"/>
                </a:lnTo>
                <a:cubicBezTo>
                  <a:pt x="470128" y="1127577"/>
                  <a:pt x="457422" y="1114812"/>
                  <a:pt x="440480" y="1106302"/>
                </a:cubicBezTo>
                <a:cubicBezTo>
                  <a:pt x="423539" y="1097792"/>
                  <a:pt x="410832" y="1076517"/>
                  <a:pt x="398126" y="1063752"/>
                </a:cubicBezTo>
                <a:cubicBezTo>
                  <a:pt x="381185" y="1038222"/>
                  <a:pt x="364243" y="1012692"/>
                  <a:pt x="351537" y="987161"/>
                </a:cubicBezTo>
                <a:cubicBezTo>
                  <a:pt x="347302" y="974396"/>
                  <a:pt x="338831" y="961631"/>
                  <a:pt x="334596" y="948866"/>
                </a:cubicBezTo>
                <a:cubicBezTo>
                  <a:pt x="330360" y="936101"/>
                  <a:pt x="326125" y="923336"/>
                  <a:pt x="326125" y="914827"/>
                </a:cubicBezTo>
                <a:cubicBezTo>
                  <a:pt x="326125" y="902062"/>
                  <a:pt x="326125" y="893551"/>
                  <a:pt x="330360" y="889297"/>
                </a:cubicBezTo>
                <a:cubicBezTo>
                  <a:pt x="330360" y="880786"/>
                  <a:pt x="334596" y="876532"/>
                  <a:pt x="343066" y="876532"/>
                </a:cubicBezTo>
                <a:cubicBezTo>
                  <a:pt x="347302" y="876532"/>
                  <a:pt x="351537" y="876532"/>
                  <a:pt x="360008" y="880786"/>
                </a:cubicBezTo>
                <a:cubicBezTo>
                  <a:pt x="364243" y="885041"/>
                  <a:pt x="372714" y="889297"/>
                  <a:pt x="376949" y="897806"/>
                </a:cubicBezTo>
                <a:cubicBezTo>
                  <a:pt x="389655" y="906316"/>
                  <a:pt x="402361" y="919081"/>
                  <a:pt x="415068" y="927592"/>
                </a:cubicBezTo>
                <a:cubicBezTo>
                  <a:pt x="415068" y="931846"/>
                  <a:pt x="415068" y="931846"/>
                  <a:pt x="415068" y="931846"/>
                </a:cubicBezTo>
                <a:cubicBezTo>
                  <a:pt x="419303" y="931846"/>
                  <a:pt x="419303" y="927592"/>
                  <a:pt x="419303" y="927592"/>
                </a:cubicBezTo>
                <a:cubicBezTo>
                  <a:pt x="419303" y="923336"/>
                  <a:pt x="419303" y="919081"/>
                  <a:pt x="415068" y="914827"/>
                </a:cubicBezTo>
                <a:cubicBezTo>
                  <a:pt x="415068" y="906316"/>
                  <a:pt x="410832" y="893551"/>
                  <a:pt x="410832" y="880786"/>
                </a:cubicBezTo>
                <a:cubicBezTo>
                  <a:pt x="410832" y="876532"/>
                  <a:pt x="406597" y="868021"/>
                  <a:pt x="406597" y="863766"/>
                </a:cubicBezTo>
                <a:cubicBezTo>
                  <a:pt x="406597" y="863766"/>
                  <a:pt x="406597" y="859511"/>
                  <a:pt x="410832" y="859511"/>
                </a:cubicBezTo>
                <a:cubicBezTo>
                  <a:pt x="410832" y="859511"/>
                  <a:pt x="415068" y="859511"/>
                  <a:pt x="415068" y="859511"/>
                </a:cubicBezTo>
                <a:cubicBezTo>
                  <a:pt x="419303" y="859511"/>
                  <a:pt x="419303" y="859511"/>
                  <a:pt x="419303" y="863766"/>
                </a:cubicBezTo>
                <a:cubicBezTo>
                  <a:pt x="427774" y="868021"/>
                  <a:pt x="436245" y="876532"/>
                  <a:pt x="440480" y="885041"/>
                </a:cubicBezTo>
                <a:cubicBezTo>
                  <a:pt x="461657" y="914827"/>
                  <a:pt x="487069" y="931846"/>
                  <a:pt x="512481" y="944611"/>
                </a:cubicBezTo>
                <a:cubicBezTo>
                  <a:pt x="542129" y="961631"/>
                  <a:pt x="576012" y="978651"/>
                  <a:pt x="609895" y="991416"/>
                </a:cubicBezTo>
                <a:cubicBezTo>
                  <a:pt x="639543" y="999926"/>
                  <a:pt x="673426" y="1008437"/>
                  <a:pt x="703074" y="1008437"/>
                </a:cubicBezTo>
                <a:cubicBezTo>
                  <a:pt x="715780" y="1008437"/>
                  <a:pt x="724251" y="1008437"/>
                  <a:pt x="736957" y="1004181"/>
                </a:cubicBezTo>
                <a:cubicBezTo>
                  <a:pt x="745428" y="1004181"/>
                  <a:pt x="753898" y="999926"/>
                  <a:pt x="762369" y="991416"/>
                </a:cubicBezTo>
                <a:cubicBezTo>
                  <a:pt x="762369" y="991416"/>
                  <a:pt x="766604" y="991416"/>
                  <a:pt x="766604" y="991416"/>
                </a:cubicBezTo>
                <a:cubicBezTo>
                  <a:pt x="770840" y="991416"/>
                  <a:pt x="775075" y="991416"/>
                  <a:pt x="779311" y="991416"/>
                </a:cubicBezTo>
                <a:cubicBezTo>
                  <a:pt x="787781" y="991416"/>
                  <a:pt x="796252" y="995672"/>
                  <a:pt x="804723" y="999926"/>
                </a:cubicBezTo>
                <a:cubicBezTo>
                  <a:pt x="808958" y="999926"/>
                  <a:pt x="813194" y="999926"/>
                  <a:pt x="817429" y="999926"/>
                </a:cubicBezTo>
                <a:cubicBezTo>
                  <a:pt x="817429" y="995672"/>
                  <a:pt x="817429" y="995672"/>
                  <a:pt x="817429" y="995672"/>
                </a:cubicBezTo>
                <a:cubicBezTo>
                  <a:pt x="817429" y="991416"/>
                  <a:pt x="817429" y="991416"/>
                  <a:pt x="817429" y="991416"/>
                </a:cubicBezTo>
                <a:cubicBezTo>
                  <a:pt x="817429" y="991416"/>
                  <a:pt x="813194" y="987161"/>
                  <a:pt x="813194" y="987161"/>
                </a:cubicBezTo>
                <a:cubicBezTo>
                  <a:pt x="808958" y="978651"/>
                  <a:pt x="800488" y="974396"/>
                  <a:pt x="796252" y="970141"/>
                </a:cubicBezTo>
                <a:cubicBezTo>
                  <a:pt x="758134" y="936101"/>
                  <a:pt x="711545" y="919081"/>
                  <a:pt x="673426" y="906316"/>
                </a:cubicBezTo>
                <a:cubicBezTo>
                  <a:pt x="648014" y="902062"/>
                  <a:pt x="626837" y="902062"/>
                  <a:pt x="609895" y="906316"/>
                </a:cubicBezTo>
                <a:cubicBezTo>
                  <a:pt x="592954" y="906316"/>
                  <a:pt x="576012" y="914827"/>
                  <a:pt x="563306" y="923336"/>
                </a:cubicBezTo>
                <a:cubicBezTo>
                  <a:pt x="563306" y="927592"/>
                  <a:pt x="559071" y="927592"/>
                  <a:pt x="554835" y="927592"/>
                </a:cubicBezTo>
                <a:cubicBezTo>
                  <a:pt x="554835" y="927592"/>
                  <a:pt x="550600" y="927592"/>
                  <a:pt x="542129" y="927592"/>
                </a:cubicBezTo>
                <a:cubicBezTo>
                  <a:pt x="537894" y="923336"/>
                  <a:pt x="525188" y="914827"/>
                  <a:pt x="516717" y="910571"/>
                </a:cubicBezTo>
                <a:cubicBezTo>
                  <a:pt x="495540" y="889297"/>
                  <a:pt x="470128" y="863766"/>
                  <a:pt x="448951" y="842491"/>
                </a:cubicBezTo>
                <a:cubicBezTo>
                  <a:pt x="423539" y="821216"/>
                  <a:pt x="398126" y="795686"/>
                  <a:pt x="372714" y="778666"/>
                </a:cubicBezTo>
                <a:cubicBezTo>
                  <a:pt x="360008" y="774411"/>
                  <a:pt x="347302" y="765901"/>
                  <a:pt x="334596" y="765901"/>
                </a:cubicBezTo>
                <a:cubicBezTo>
                  <a:pt x="321889" y="765901"/>
                  <a:pt x="317654" y="765901"/>
                  <a:pt x="309183" y="774411"/>
                </a:cubicBezTo>
                <a:cubicBezTo>
                  <a:pt x="304948" y="774411"/>
                  <a:pt x="304948" y="774411"/>
                  <a:pt x="300713" y="774411"/>
                </a:cubicBezTo>
                <a:cubicBezTo>
                  <a:pt x="296477" y="774411"/>
                  <a:pt x="292242" y="774411"/>
                  <a:pt x="292242" y="770156"/>
                </a:cubicBezTo>
                <a:cubicBezTo>
                  <a:pt x="283771" y="765901"/>
                  <a:pt x="275300" y="761646"/>
                  <a:pt x="271065" y="753136"/>
                </a:cubicBezTo>
                <a:cubicBezTo>
                  <a:pt x="254123" y="736116"/>
                  <a:pt x="237182" y="710586"/>
                  <a:pt x="224476" y="685056"/>
                </a:cubicBezTo>
                <a:cubicBezTo>
                  <a:pt x="220240" y="676546"/>
                  <a:pt x="216005" y="668036"/>
                  <a:pt x="211769" y="655271"/>
                </a:cubicBezTo>
                <a:cubicBezTo>
                  <a:pt x="207534" y="651016"/>
                  <a:pt x="207534" y="646761"/>
                  <a:pt x="203299" y="642506"/>
                </a:cubicBezTo>
                <a:cubicBezTo>
                  <a:pt x="203299" y="638251"/>
                  <a:pt x="203299" y="633996"/>
                  <a:pt x="203299" y="629741"/>
                </a:cubicBezTo>
                <a:cubicBezTo>
                  <a:pt x="203299" y="625486"/>
                  <a:pt x="203299" y="625486"/>
                  <a:pt x="203299" y="625486"/>
                </a:cubicBezTo>
                <a:cubicBezTo>
                  <a:pt x="203299" y="625486"/>
                  <a:pt x="203299" y="625486"/>
                  <a:pt x="207534" y="625486"/>
                </a:cubicBezTo>
                <a:cubicBezTo>
                  <a:pt x="216005" y="625486"/>
                  <a:pt x="224476" y="633996"/>
                  <a:pt x="232946" y="642506"/>
                </a:cubicBezTo>
                <a:cubicBezTo>
                  <a:pt x="241417" y="655271"/>
                  <a:pt x="258359" y="668036"/>
                  <a:pt x="271065" y="672291"/>
                </a:cubicBezTo>
                <a:cubicBezTo>
                  <a:pt x="271065" y="672291"/>
                  <a:pt x="275300" y="672291"/>
                  <a:pt x="275300" y="672291"/>
                </a:cubicBezTo>
                <a:cubicBezTo>
                  <a:pt x="275300" y="672291"/>
                  <a:pt x="275300" y="672291"/>
                  <a:pt x="279536" y="672291"/>
                </a:cubicBezTo>
                <a:cubicBezTo>
                  <a:pt x="279536" y="668036"/>
                  <a:pt x="279536" y="663781"/>
                  <a:pt x="279536" y="663781"/>
                </a:cubicBezTo>
                <a:cubicBezTo>
                  <a:pt x="279536" y="629741"/>
                  <a:pt x="275300" y="599956"/>
                  <a:pt x="275300" y="574426"/>
                </a:cubicBezTo>
                <a:cubicBezTo>
                  <a:pt x="275300" y="565916"/>
                  <a:pt x="275300" y="561661"/>
                  <a:pt x="275300" y="553151"/>
                </a:cubicBezTo>
                <a:cubicBezTo>
                  <a:pt x="275300" y="553151"/>
                  <a:pt x="279536" y="548896"/>
                  <a:pt x="279536" y="548896"/>
                </a:cubicBezTo>
                <a:cubicBezTo>
                  <a:pt x="275300" y="548896"/>
                  <a:pt x="275300" y="548896"/>
                  <a:pt x="275300" y="544641"/>
                </a:cubicBezTo>
                <a:cubicBezTo>
                  <a:pt x="275300" y="544641"/>
                  <a:pt x="271065" y="544641"/>
                  <a:pt x="271065" y="544641"/>
                </a:cubicBezTo>
                <a:cubicBezTo>
                  <a:pt x="271065" y="544641"/>
                  <a:pt x="266829" y="548896"/>
                  <a:pt x="266829" y="548896"/>
                </a:cubicBezTo>
                <a:cubicBezTo>
                  <a:pt x="258359" y="553151"/>
                  <a:pt x="249888" y="557406"/>
                  <a:pt x="241417" y="557406"/>
                </a:cubicBezTo>
                <a:cubicBezTo>
                  <a:pt x="228711" y="557406"/>
                  <a:pt x="220240" y="553151"/>
                  <a:pt x="207534" y="540386"/>
                </a:cubicBezTo>
                <a:cubicBezTo>
                  <a:pt x="190592" y="523366"/>
                  <a:pt x="173651" y="502091"/>
                  <a:pt x="156709" y="472306"/>
                </a:cubicBezTo>
                <a:cubicBezTo>
                  <a:pt x="144003" y="451031"/>
                  <a:pt x="135532" y="421246"/>
                  <a:pt x="122826" y="395716"/>
                </a:cubicBezTo>
                <a:cubicBezTo>
                  <a:pt x="114356" y="374441"/>
                  <a:pt x="105885" y="348911"/>
                  <a:pt x="93179" y="331891"/>
                </a:cubicBezTo>
                <a:cubicBezTo>
                  <a:pt x="84708" y="323381"/>
                  <a:pt x="76237" y="314870"/>
                  <a:pt x="67766" y="306361"/>
                </a:cubicBezTo>
                <a:cubicBezTo>
                  <a:pt x="59296" y="302105"/>
                  <a:pt x="50825" y="297851"/>
                  <a:pt x="42354" y="297851"/>
                </a:cubicBezTo>
                <a:cubicBezTo>
                  <a:pt x="42354" y="297851"/>
                  <a:pt x="42354" y="297851"/>
                  <a:pt x="38119" y="293596"/>
                </a:cubicBezTo>
                <a:cubicBezTo>
                  <a:pt x="33883" y="289340"/>
                  <a:pt x="29648" y="285086"/>
                  <a:pt x="25412" y="280831"/>
                </a:cubicBezTo>
                <a:cubicBezTo>
                  <a:pt x="21177" y="272321"/>
                  <a:pt x="16942" y="259556"/>
                  <a:pt x="12706" y="246791"/>
                </a:cubicBezTo>
                <a:cubicBezTo>
                  <a:pt x="8471" y="234025"/>
                  <a:pt x="4236" y="221260"/>
                  <a:pt x="0" y="212750"/>
                </a:cubicBezTo>
                <a:cubicBezTo>
                  <a:pt x="0" y="208495"/>
                  <a:pt x="0" y="204240"/>
                  <a:pt x="0" y="199985"/>
                </a:cubicBezTo>
                <a:cubicBezTo>
                  <a:pt x="0" y="199985"/>
                  <a:pt x="0" y="199985"/>
                  <a:pt x="0" y="195730"/>
                </a:cubicBezTo>
                <a:cubicBezTo>
                  <a:pt x="0" y="195730"/>
                  <a:pt x="0" y="195730"/>
                  <a:pt x="4236" y="195730"/>
                </a:cubicBezTo>
                <a:cubicBezTo>
                  <a:pt x="4236" y="195730"/>
                  <a:pt x="8471" y="195730"/>
                  <a:pt x="8471" y="199985"/>
                </a:cubicBezTo>
                <a:cubicBezTo>
                  <a:pt x="12706" y="199985"/>
                  <a:pt x="16942" y="204240"/>
                  <a:pt x="21177" y="204240"/>
                </a:cubicBezTo>
                <a:cubicBezTo>
                  <a:pt x="29648" y="212750"/>
                  <a:pt x="42354" y="221260"/>
                  <a:pt x="50825" y="229770"/>
                </a:cubicBezTo>
                <a:cubicBezTo>
                  <a:pt x="80473" y="255301"/>
                  <a:pt x="110120" y="280831"/>
                  <a:pt x="139768" y="302105"/>
                </a:cubicBezTo>
                <a:cubicBezTo>
                  <a:pt x="165180" y="327636"/>
                  <a:pt x="194828" y="348911"/>
                  <a:pt x="220240" y="370186"/>
                </a:cubicBezTo>
                <a:cubicBezTo>
                  <a:pt x="232946" y="378696"/>
                  <a:pt x="241417" y="387206"/>
                  <a:pt x="249888" y="391461"/>
                </a:cubicBezTo>
                <a:cubicBezTo>
                  <a:pt x="249888" y="391461"/>
                  <a:pt x="254123" y="391461"/>
                  <a:pt x="258359" y="391461"/>
                </a:cubicBezTo>
                <a:cubicBezTo>
                  <a:pt x="258359" y="374441"/>
                  <a:pt x="258359" y="365931"/>
                  <a:pt x="262594" y="348911"/>
                </a:cubicBezTo>
                <a:cubicBezTo>
                  <a:pt x="262594" y="348911"/>
                  <a:pt x="262594" y="348911"/>
                  <a:pt x="258359" y="348911"/>
                </a:cubicBezTo>
                <a:cubicBezTo>
                  <a:pt x="249888" y="344656"/>
                  <a:pt x="245652" y="344656"/>
                  <a:pt x="237182" y="340401"/>
                </a:cubicBezTo>
                <a:cubicBezTo>
                  <a:pt x="199063" y="314870"/>
                  <a:pt x="160945" y="272321"/>
                  <a:pt x="127062" y="225515"/>
                </a:cubicBezTo>
                <a:cubicBezTo>
                  <a:pt x="110120" y="199985"/>
                  <a:pt x="93179" y="170200"/>
                  <a:pt x="80473" y="140415"/>
                </a:cubicBezTo>
                <a:cubicBezTo>
                  <a:pt x="72002" y="127650"/>
                  <a:pt x="67766" y="110630"/>
                  <a:pt x="67766" y="97865"/>
                </a:cubicBezTo>
                <a:cubicBezTo>
                  <a:pt x="63531" y="80845"/>
                  <a:pt x="59296" y="68080"/>
                  <a:pt x="59296" y="59570"/>
                </a:cubicBezTo>
                <a:cubicBezTo>
                  <a:pt x="59296" y="51060"/>
                  <a:pt x="63531" y="46805"/>
                  <a:pt x="63531" y="42550"/>
                </a:cubicBezTo>
                <a:cubicBezTo>
                  <a:pt x="67766" y="42550"/>
                  <a:pt x="67766" y="38295"/>
                  <a:pt x="72002" y="38295"/>
                </a:cubicBezTo>
                <a:cubicBezTo>
                  <a:pt x="80473" y="38295"/>
                  <a:pt x="88943" y="42550"/>
                  <a:pt x="97414" y="46805"/>
                </a:cubicBezTo>
                <a:cubicBezTo>
                  <a:pt x="127062" y="59570"/>
                  <a:pt x="156709" y="80845"/>
                  <a:pt x="186357" y="106375"/>
                </a:cubicBezTo>
                <a:cubicBezTo>
                  <a:pt x="216005" y="127650"/>
                  <a:pt x="249888" y="157435"/>
                  <a:pt x="279536" y="178710"/>
                </a:cubicBezTo>
                <a:cubicBezTo>
                  <a:pt x="300713" y="195730"/>
                  <a:pt x="321889" y="217005"/>
                  <a:pt x="343066" y="217005"/>
                </a:cubicBezTo>
                <a:cubicBezTo>
                  <a:pt x="427774" y="234025"/>
                  <a:pt x="512481" y="323381"/>
                  <a:pt x="597189" y="331891"/>
                </a:cubicBezTo>
                <a:cubicBezTo>
                  <a:pt x="626837" y="336146"/>
                  <a:pt x="648014" y="344656"/>
                  <a:pt x="681897" y="370186"/>
                </a:cubicBezTo>
                <a:cubicBezTo>
                  <a:pt x="707309" y="387206"/>
                  <a:pt x="736957" y="408481"/>
                  <a:pt x="766604" y="421246"/>
                </a:cubicBezTo>
                <a:cubicBezTo>
                  <a:pt x="787781" y="434011"/>
                  <a:pt x="817429" y="442521"/>
                  <a:pt x="842841" y="451031"/>
                </a:cubicBezTo>
                <a:cubicBezTo>
                  <a:pt x="855548" y="455286"/>
                  <a:pt x="872489" y="463796"/>
                  <a:pt x="889430" y="468051"/>
                </a:cubicBezTo>
                <a:cubicBezTo>
                  <a:pt x="893666" y="472306"/>
                  <a:pt x="897901" y="476561"/>
                  <a:pt x="902137" y="476561"/>
                </a:cubicBezTo>
                <a:cubicBezTo>
                  <a:pt x="902137" y="480816"/>
                  <a:pt x="906372" y="480816"/>
                  <a:pt x="906372" y="485071"/>
                </a:cubicBezTo>
                <a:cubicBezTo>
                  <a:pt x="910608" y="485071"/>
                  <a:pt x="910608" y="485071"/>
                  <a:pt x="910608" y="485071"/>
                </a:cubicBezTo>
                <a:cubicBezTo>
                  <a:pt x="910608" y="489326"/>
                  <a:pt x="910608" y="489326"/>
                  <a:pt x="910608" y="489326"/>
                </a:cubicBezTo>
                <a:cubicBezTo>
                  <a:pt x="910608" y="493581"/>
                  <a:pt x="910608" y="493581"/>
                  <a:pt x="906372" y="497836"/>
                </a:cubicBezTo>
                <a:cubicBezTo>
                  <a:pt x="906372" y="497836"/>
                  <a:pt x="902137" y="497836"/>
                  <a:pt x="897901" y="497836"/>
                </a:cubicBezTo>
                <a:cubicBezTo>
                  <a:pt x="889430" y="497836"/>
                  <a:pt x="876724" y="493581"/>
                  <a:pt x="864018" y="489326"/>
                </a:cubicBezTo>
                <a:cubicBezTo>
                  <a:pt x="830135" y="476561"/>
                  <a:pt x="792017" y="459541"/>
                  <a:pt x="758134" y="442521"/>
                </a:cubicBezTo>
                <a:cubicBezTo>
                  <a:pt x="715780" y="421246"/>
                  <a:pt x="677662" y="404226"/>
                  <a:pt x="635308" y="391461"/>
                </a:cubicBezTo>
                <a:cubicBezTo>
                  <a:pt x="622601" y="387206"/>
                  <a:pt x="609895" y="378696"/>
                  <a:pt x="597189" y="378696"/>
                </a:cubicBezTo>
                <a:cubicBezTo>
                  <a:pt x="588718" y="378696"/>
                  <a:pt x="584483" y="378696"/>
                  <a:pt x="580248" y="382951"/>
                </a:cubicBezTo>
                <a:cubicBezTo>
                  <a:pt x="576012" y="382951"/>
                  <a:pt x="571777" y="387206"/>
                  <a:pt x="571777" y="387206"/>
                </a:cubicBezTo>
                <a:cubicBezTo>
                  <a:pt x="571777" y="391461"/>
                  <a:pt x="571777" y="391461"/>
                  <a:pt x="571777" y="391461"/>
                </a:cubicBezTo>
                <a:cubicBezTo>
                  <a:pt x="571777" y="391461"/>
                  <a:pt x="571777" y="395716"/>
                  <a:pt x="571777" y="395716"/>
                </a:cubicBezTo>
                <a:cubicBezTo>
                  <a:pt x="576012" y="399971"/>
                  <a:pt x="580248" y="399971"/>
                  <a:pt x="580248" y="404226"/>
                </a:cubicBezTo>
                <a:cubicBezTo>
                  <a:pt x="592954" y="412736"/>
                  <a:pt x="609895" y="421246"/>
                  <a:pt x="618366" y="429756"/>
                </a:cubicBezTo>
                <a:cubicBezTo>
                  <a:pt x="660720" y="451031"/>
                  <a:pt x="698838" y="472306"/>
                  <a:pt x="741192" y="493581"/>
                </a:cubicBezTo>
                <a:cubicBezTo>
                  <a:pt x="779311" y="514856"/>
                  <a:pt x="821665" y="536131"/>
                  <a:pt x="864018" y="561661"/>
                </a:cubicBezTo>
                <a:cubicBezTo>
                  <a:pt x="880960" y="570171"/>
                  <a:pt x="897901" y="574426"/>
                  <a:pt x="910608" y="582936"/>
                </a:cubicBezTo>
                <a:cubicBezTo>
                  <a:pt x="914843" y="587191"/>
                  <a:pt x="927549" y="591446"/>
                  <a:pt x="931784" y="599956"/>
                </a:cubicBezTo>
                <a:cubicBezTo>
                  <a:pt x="936020" y="599956"/>
                  <a:pt x="940255" y="604211"/>
                  <a:pt x="940255" y="608466"/>
                </a:cubicBezTo>
                <a:cubicBezTo>
                  <a:pt x="944491" y="608466"/>
                  <a:pt x="948726" y="608466"/>
                  <a:pt x="948726" y="608466"/>
                </a:cubicBezTo>
                <a:cubicBezTo>
                  <a:pt x="952961" y="604211"/>
                  <a:pt x="957197" y="599956"/>
                  <a:pt x="961432" y="595701"/>
                </a:cubicBezTo>
                <a:cubicBezTo>
                  <a:pt x="961432" y="595701"/>
                  <a:pt x="961432" y="591446"/>
                  <a:pt x="961432" y="591446"/>
                </a:cubicBezTo>
                <a:cubicBezTo>
                  <a:pt x="965668" y="591446"/>
                  <a:pt x="969903" y="591446"/>
                  <a:pt x="969903" y="591446"/>
                </a:cubicBezTo>
                <a:cubicBezTo>
                  <a:pt x="978374" y="587191"/>
                  <a:pt x="982609" y="591446"/>
                  <a:pt x="991080" y="591446"/>
                </a:cubicBezTo>
                <a:cubicBezTo>
                  <a:pt x="1012257" y="595701"/>
                  <a:pt x="1037669" y="604211"/>
                  <a:pt x="1058846" y="612721"/>
                </a:cubicBezTo>
                <a:cubicBezTo>
                  <a:pt x="1096964" y="625486"/>
                  <a:pt x="1135083" y="638251"/>
                  <a:pt x="1177437" y="655271"/>
                </a:cubicBezTo>
                <a:cubicBezTo>
                  <a:pt x="1135083" y="629741"/>
                  <a:pt x="1092729" y="599956"/>
                  <a:pt x="1054611" y="574426"/>
                </a:cubicBezTo>
                <a:cubicBezTo>
                  <a:pt x="1037669" y="565916"/>
                  <a:pt x="1024963" y="548896"/>
                  <a:pt x="1008021" y="531876"/>
                </a:cubicBezTo>
                <a:cubicBezTo>
                  <a:pt x="995315" y="519111"/>
                  <a:pt x="982609" y="502091"/>
                  <a:pt x="969903" y="489326"/>
                </a:cubicBezTo>
                <a:cubicBezTo>
                  <a:pt x="965668" y="485071"/>
                  <a:pt x="961432" y="476561"/>
                  <a:pt x="961432" y="472306"/>
                </a:cubicBezTo>
                <a:cubicBezTo>
                  <a:pt x="961432" y="468051"/>
                  <a:pt x="961432" y="468051"/>
                  <a:pt x="961432" y="468051"/>
                </a:cubicBezTo>
                <a:cubicBezTo>
                  <a:pt x="965668" y="468051"/>
                  <a:pt x="965668" y="472306"/>
                  <a:pt x="965668" y="472306"/>
                </a:cubicBezTo>
                <a:cubicBezTo>
                  <a:pt x="969903" y="472306"/>
                  <a:pt x="969903" y="472306"/>
                  <a:pt x="969903" y="472306"/>
                </a:cubicBezTo>
                <a:cubicBezTo>
                  <a:pt x="974138" y="476561"/>
                  <a:pt x="982609" y="476561"/>
                  <a:pt x="982609" y="480816"/>
                </a:cubicBezTo>
                <a:cubicBezTo>
                  <a:pt x="995315" y="493581"/>
                  <a:pt x="1008021" y="502091"/>
                  <a:pt x="1020727" y="514856"/>
                </a:cubicBezTo>
                <a:cubicBezTo>
                  <a:pt x="1096964" y="574426"/>
                  <a:pt x="1177437" y="595701"/>
                  <a:pt x="1253673" y="668036"/>
                </a:cubicBezTo>
                <a:cubicBezTo>
                  <a:pt x="1249438" y="668036"/>
                  <a:pt x="1249438" y="668036"/>
                  <a:pt x="1245203" y="668036"/>
                </a:cubicBezTo>
                <a:cubicBezTo>
                  <a:pt x="1245203" y="672291"/>
                  <a:pt x="1245203" y="676546"/>
                  <a:pt x="1245203" y="680801"/>
                </a:cubicBezTo>
                <a:cubicBezTo>
                  <a:pt x="1240967" y="680801"/>
                  <a:pt x="1240967" y="680801"/>
                  <a:pt x="1240967" y="680801"/>
                </a:cubicBezTo>
                <a:cubicBezTo>
                  <a:pt x="1245203" y="680801"/>
                  <a:pt x="1249438" y="685056"/>
                  <a:pt x="1253673" y="685056"/>
                </a:cubicBezTo>
                <a:cubicBezTo>
                  <a:pt x="1279086" y="693566"/>
                  <a:pt x="1300263" y="706331"/>
                  <a:pt x="1325675" y="719096"/>
                </a:cubicBezTo>
                <a:cubicBezTo>
                  <a:pt x="1317204" y="706331"/>
                  <a:pt x="1304498" y="693566"/>
                  <a:pt x="1291792" y="680801"/>
                </a:cubicBezTo>
                <a:cubicBezTo>
                  <a:pt x="1291792" y="676546"/>
                  <a:pt x="1287557" y="672291"/>
                  <a:pt x="1287557" y="668036"/>
                </a:cubicBezTo>
                <a:cubicBezTo>
                  <a:pt x="1283321" y="663781"/>
                  <a:pt x="1283321" y="659526"/>
                  <a:pt x="1283321" y="655271"/>
                </a:cubicBezTo>
                <a:cubicBezTo>
                  <a:pt x="1287557" y="655271"/>
                  <a:pt x="1287557" y="655271"/>
                  <a:pt x="1287557" y="655271"/>
                </a:cubicBezTo>
                <a:cubicBezTo>
                  <a:pt x="1291792" y="655271"/>
                  <a:pt x="1291792" y="655271"/>
                  <a:pt x="1296027" y="655271"/>
                </a:cubicBezTo>
                <a:cubicBezTo>
                  <a:pt x="1300263" y="655271"/>
                  <a:pt x="1300263" y="659526"/>
                  <a:pt x="1304498" y="659526"/>
                </a:cubicBezTo>
                <a:cubicBezTo>
                  <a:pt x="1312969" y="663781"/>
                  <a:pt x="1321440" y="668036"/>
                  <a:pt x="1329910" y="672291"/>
                </a:cubicBezTo>
                <a:cubicBezTo>
                  <a:pt x="1325675" y="663781"/>
                  <a:pt x="1317204" y="655271"/>
                  <a:pt x="1308733" y="646761"/>
                </a:cubicBezTo>
                <a:cubicBezTo>
                  <a:pt x="1300263" y="638251"/>
                  <a:pt x="1296027" y="629741"/>
                  <a:pt x="1291792" y="625486"/>
                </a:cubicBezTo>
                <a:cubicBezTo>
                  <a:pt x="1287557" y="625486"/>
                  <a:pt x="1287557" y="625486"/>
                  <a:pt x="1287557" y="625486"/>
                </a:cubicBezTo>
                <a:cubicBezTo>
                  <a:pt x="1287557" y="625486"/>
                  <a:pt x="1283321" y="625486"/>
                  <a:pt x="1283321" y="625486"/>
                </a:cubicBezTo>
                <a:cubicBezTo>
                  <a:pt x="1279086" y="621231"/>
                  <a:pt x="1279086" y="621231"/>
                  <a:pt x="1274850" y="616976"/>
                </a:cubicBezTo>
                <a:cubicBezTo>
                  <a:pt x="1262144" y="608466"/>
                  <a:pt x="1249438" y="591446"/>
                  <a:pt x="1236732" y="574426"/>
                </a:cubicBezTo>
                <a:cubicBezTo>
                  <a:pt x="1236732" y="574426"/>
                  <a:pt x="1236732" y="574426"/>
                  <a:pt x="1232497" y="574426"/>
                </a:cubicBezTo>
                <a:cubicBezTo>
                  <a:pt x="1232497" y="570171"/>
                  <a:pt x="1232497" y="570171"/>
                  <a:pt x="1228261" y="570171"/>
                </a:cubicBezTo>
                <a:cubicBezTo>
                  <a:pt x="1211320" y="553151"/>
                  <a:pt x="1190143" y="544641"/>
                  <a:pt x="1173201" y="536131"/>
                </a:cubicBezTo>
                <a:cubicBezTo>
                  <a:pt x="1143553" y="523366"/>
                  <a:pt x="1118141" y="514856"/>
                  <a:pt x="1092729" y="502091"/>
                </a:cubicBezTo>
                <a:cubicBezTo>
                  <a:pt x="1088494" y="502091"/>
                  <a:pt x="1084258" y="502091"/>
                  <a:pt x="1084258" y="502091"/>
                </a:cubicBezTo>
                <a:cubicBezTo>
                  <a:pt x="1080023" y="497836"/>
                  <a:pt x="1075787" y="497836"/>
                  <a:pt x="1071552" y="493581"/>
                </a:cubicBezTo>
                <a:cubicBezTo>
                  <a:pt x="1067317" y="489326"/>
                  <a:pt x="1058846" y="485071"/>
                  <a:pt x="1054611" y="480816"/>
                </a:cubicBezTo>
                <a:cubicBezTo>
                  <a:pt x="1041904" y="468051"/>
                  <a:pt x="1029198" y="455286"/>
                  <a:pt x="1020727" y="442521"/>
                </a:cubicBezTo>
                <a:cubicBezTo>
                  <a:pt x="1012257" y="429756"/>
                  <a:pt x="1003786" y="416991"/>
                  <a:pt x="1003786" y="408481"/>
                </a:cubicBezTo>
                <a:cubicBezTo>
                  <a:pt x="999550" y="404226"/>
                  <a:pt x="999550" y="399971"/>
                  <a:pt x="1003786" y="399971"/>
                </a:cubicBezTo>
                <a:cubicBezTo>
                  <a:pt x="1003786" y="395716"/>
                  <a:pt x="1003786" y="395716"/>
                  <a:pt x="1003786" y="395716"/>
                </a:cubicBezTo>
                <a:cubicBezTo>
                  <a:pt x="974138" y="370186"/>
                  <a:pt x="940255" y="344656"/>
                  <a:pt x="910608" y="319126"/>
                </a:cubicBezTo>
                <a:cubicBezTo>
                  <a:pt x="893666" y="306361"/>
                  <a:pt x="880960" y="289340"/>
                  <a:pt x="868254" y="272321"/>
                </a:cubicBezTo>
                <a:cubicBezTo>
                  <a:pt x="855548" y="259556"/>
                  <a:pt x="842841" y="242536"/>
                  <a:pt x="834371" y="225515"/>
                </a:cubicBezTo>
                <a:cubicBezTo>
                  <a:pt x="834371" y="221260"/>
                  <a:pt x="830135" y="212750"/>
                  <a:pt x="830135" y="208495"/>
                </a:cubicBezTo>
                <a:cubicBezTo>
                  <a:pt x="830135" y="208495"/>
                  <a:pt x="830135" y="204240"/>
                  <a:pt x="830135" y="204240"/>
                </a:cubicBezTo>
                <a:cubicBezTo>
                  <a:pt x="830135" y="204240"/>
                  <a:pt x="830135" y="204240"/>
                  <a:pt x="834371" y="204240"/>
                </a:cubicBezTo>
                <a:cubicBezTo>
                  <a:pt x="834371" y="204240"/>
                  <a:pt x="834371" y="208495"/>
                  <a:pt x="834371" y="208495"/>
                </a:cubicBezTo>
                <a:cubicBezTo>
                  <a:pt x="834371" y="208495"/>
                  <a:pt x="834371" y="208495"/>
                  <a:pt x="838606" y="212750"/>
                </a:cubicBezTo>
                <a:cubicBezTo>
                  <a:pt x="842841" y="212750"/>
                  <a:pt x="847077" y="217005"/>
                  <a:pt x="847077" y="221260"/>
                </a:cubicBezTo>
                <a:cubicBezTo>
                  <a:pt x="859783" y="229770"/>
                  <a:pt x="872489" y="242536"/>
                  <a:pt x="880960" y="255301"/>
                </a:cubicBezTo>
                <a:cubicBezTo>
                  <a:pt x="948726" y="323381"/>
                  <a:pt x="1024963" y="353166"/>
                  <a:pt x="1088494" y="425501"/>
                </a:cubicBezTo>
                <a:cubicBezTo>
                  <a:pt x="1084258" y="425501"/>
                  <a:pt x="1084258" y="425501"/>
                  <a:pt x="1080023" y="425501"/>
                </a:cubicBezTo>
                <a:cubicBezTo>
                  <a:pt x="1080023" y="429756"/>
                  <a:pt x="1080023" y="429756"/>
                  <a:pt x="1080023" y="429756"/>
                </a:cubicBezTo>
                <a:cubicBezTo>
                  <a:pt x="1105435" y="442521"/>
                  <a:pt x="1122377" y="455286"/>
                  <a:pt x="1147789" y="463796"/>
                </a:cubicBezTo>
                <a:cubicBezTo>
                  <a:pt x="1164730" y="472306"/>
                  <a:pt x="1181672" y="485071"/>
                  <a:pt x="1202849" y="493581"/>
                </a:cubicBezTo>
                <a:cubicBezTo>
                  <a:pt x="1181672" y="468051"/>
                  <a:pt x="1160495" y="438266"/>
                  <a:pt x="1139318" y="412736"/>
                </a:cubicBezTo>
                <a:cubicBezTo>
                  <a:pt x="1118141" y="378696"/>
                  <a:pt x="1096964" y="353166"/>
                  <a:pt x="1071552" y="327636"/>
                </a:cubicBezTo>
                <a:cubicBezTo>
                  <a:pt x="1054611" y="314870"/>
                  <a:pt x="1037669" y="302105"/>
                  <a:pt x="1020727" y="289340"/>
                </a:cubicBezTo>
                <a:cubicBezTo>
                  <a:pt x="995315" y="276575"/>
                  <a:pt x="974138" y="263810"/>
                  <a:pt x="952961" y="251046"/>
                </a:cubicBezTo>
                <a:cubicBezTo>
                  <a:pt x="948726" y="251046"/>
                  <a:pt x="944491" y="251046"/>
                  <a:pt x="940255" y="246791"/>
                </a:cubicBezTo>
                <a:cubicBezTo>
                  <a:pt x="940255" y="246791"/>
                  <a:pt x="936020" y="242536"/>
                  <a:pt x="931784" y="242536"/>
                </a:cubicBezTo>
                <a:cubicBezTo>
                  <a:pt x="927549" y="238280"/>
                  <a:pt x="919078" y="229770"/>
                  <a:pt x="914843" y="225515"/>
                </a:cubicBezTo>
                <a:cubicBezTo>
                  <a:pt x="906372" y="212750"/>
                  <a:pt x="893666" y="199985"/>
                  <a:pt x="889430" y="182965"/>
                </a:cubicBezTo>
                <a:cubicBezTo>
                  <a:pt x="880960" y="174455"/>
                  <a:pt x="872489" y="161690"/>
                  <a:pt x="872489" y="153180"/>
                </a:cubicBezTo>
                <a:cubicBezTo>
                  <a:pt x="872489" y="148925"/>
                  <a:pt x="872489" y="144670"/>
                  <a:pt x="872489" y="140415"/>
                </a:cubicBezTo>
                <a:cubicBezTo>
                  <a:pt x="876724" y="140415"/>
                  <a:pt x="876724" y="140415"/>
                  <a:pt x="876724" y="140415"/>
                </a:cubicBezTo>
                <a:cubicBezTo>
                  <a:pt x="880960" y="140415"/>
                  <a:pt x="880960" y="140415"/>
                  <a:pt x="880960" y="140415"/>
                </a:cubicBezTo>
                <a:cubicBezTo>
                  <a:pt x="889430" y="144670"/>
                  <a:pt x="893666" y="144670"/>
                  <a:pt x="897901" y="148925"/>
                </a:cubicBezTo>
                <a:cubicBezTo>
                  <a:pt x="906372" y="153180"/>
                  <a:pt x="914843" y="161690"/>
                  <a:pt x="923314" y="165945"/>
                </a:cubicBezTo>
                <a:cubicBezTo>
                  <a:pt x="952961" y="182965"/>
                  <a:pt x="974138" y="199985"/>
                  <a:pt x="1003786" y="217005"/>
                </a:cubicBezTo>
                <a:cubicBezTo>
                  <a:pt x="1071552" y="268066"/>
                  <a:pt x="1143553" y="314870"/>
                  <a:pt x="1215555" y="361676"/>
                </a:cubicBezTo>
                <a:cubicBezTo>
                  <a:pt x="1219790" y="361676"/>
                  <a:pt x="1224026" y="365931"/>
                  <a:pt x="1228261" y="365931"/>
                </a:cubicBezTo>
                <a:cubicBezTo>
                  <a:pt x="1224026" y="357421"/>
                  <a:pt x="1224026" y="348911"/>
                  <a:pt x="1228261" y="344656"/>
                </a:cubicBezTo>
                <a:cubicBezTo>
                  <a:pt x="1232497" y="340401"/>
                  <a:pt x="1236732" y="336146"/>
                  <a:pt x="1245203" y="336146"/>
                </a:cubicBezTo>
                <a:cubicBezTo>
                  <a:pt x="1249438" y="336146"/>
                  <a:pt x="1257909" y="336146"/>
                  <a:pt x="1266380" y="340401"/>
                </a:cubicBezTo>
                <a:cubicBezTo>
                  <a:pt x="1249438" y="323381"/>
                  <a:pt x="1232497" y="310616"/>
                  <a:pt x="1211320" y="293596"/>
                </a:cubicBezTo>
                <a:cubicBezTo>
                  <a:pt x="1177437" y="263810"/>
                  <a:pt x="1139318" y="225515"/>
                  <a:pt x="1109670" y="182965"/>
                </a:cubicBezTo>
                <a:cubicBezTo>
                  <a:pt x="1101200" y="170200"/>
                  <a:pt x="1088494" y="153180"/>
                  <a:pt x="1084258" y="140415"/>
                </a:cubicBezTo>
                <a:cubicBezTo>
                  <a:pt x="1080023" y="127650"/>
                  <a:pt x="1080023" y="114885"/>
                  <a:pt x="1084258" y="106375"/>
                </a:cubicBezTo>
                <a:cubicBezTo>
                  <a:pt x="1088494" y="106375"/>
                  <a:pt x="1092729" y="102120"/>
                  <a:pt x="1096964" y="102120"/>
                </a:cubicBezTo>
                <a:cubicBezTo>
                  <a:pt x="1105435" y="102120"/>
                  <a:pt x="1113906" y="106375"/>
                  <a:pt x="1122377" y="106375"/>
                </a:cubicBezTo>
                <a:cubicBezTo>
                  <a:pt x="1143553" y="114885"/>
                  <a:pt x="1168966" y="123395"/>
                  <a:pt x="1194378" y="136160"/>
                </a:cubicBezTo>
                <a:cubicBezTo>
                  <a:pt x="1897451" y="799941"/>
                  <a:pt x="4841042" y="987161"/>
                  <a:pt x="6539430" y="297851"/>
                </a:cubicBezTo>
                <a:cubicBezTo>
                  <a:pt x="6560608" y="285086"/>
                  <a:pt x="6581784" y="272321"/>
                  <a:pt x="6607196" y="259556"/>
                </a:cubicBezTo>
                <a:cubicBezTo>
                  <a:pt x="6624138" y="251046"/>
                  <a:pt x="6641080" y="242536"/>
                  <a:pt x="6658021" y="238280"/>
                </a:cubicBezTo>
                <a:cubicBezTo>
                  <a:pt x="6670728" y="234025"/>
                  <a:pt x="6683434" y="234025"/>
                  <a:pt x="6691904" y="234025"/>
                </a:cubicBezTo>
                <a:cubicBezTo>
                  <a:pt x="6696140" y="238280"/>
                  <a:pt x="6696140" y="246791"/>
                  <a:pt x="6691904" y="255301"/>
                </a:cubicBezTo>
                <a:cubicBezTo>
                  <a:pt x="6691904" y="259556"/>
                  <a:pt x="6687669" y="259556"/>
                  <a:pt x="6687669" y="259556"/>
                </a:cubicBezTo>
                <a:cubicBezTo>
                  <a:pt x="6683434" y="263810"/>
                  <a:pt x="6683434" y="263810"/>
                  <a:pt x="6683434" y="263810"/>
                </a:cubicBezTo>
                <a:cubicBezTo>
                  <a:pt x="6674962" y="272321"/>
                  <a:pt x="6666492" y="276575"/>
                  <a:pt x="6662256" y="280831"/>
                </a:cubicBezTo>
                <a:cubicBezTo>
                  <a:pt x="6636844" y="297851"/>
                  <a:pt x="6611432" y="314870"/>
                  <a:pt x="6586020" y="331891"/>
                </a:cubicBezTo>
                <a:cubicBezTo>
                  <a:pt x="6560608" y="348911"/>
                  <a:pt x="6543666" y="361676"/>
                  <a:pt x="6518254" y="378696"/>
                </a:cubicBezTo>
                <a:cubicBezTo>
                  <a:pt x="6602961" y="327636"/>
                  <a:pt x="6683434" y="280831"/>
                  <a:pt x="6763906" y="234025"/>
                </a:cubicBezTo>
                <a:cubicBezTo>
                  <a:pt x="6857084" y="182965"/>
                  <a:pt x="6950262" y="119140"/>
                  <a:pt x="7043441" y="68080"/>
                </a:cubicBezTo>
                <a:cubicBezTo>
                  <a:pt x="7068853" y="55315"/>
                  <a:pt x="7094266" y="42550"/>
                  <a:pt x="7119678" y="29785"/>
                </a:cubicBezTo>
                <a:cubicBezTo>
                  <a:pt x="7140854" y="21275"/>
                  <a:pt x="7157796" y="12765"/>
                  <a:pt x="7178973" y="8510"/>
                </a:cubicBezTo>
                <a:cubicBezTo>
                  <a:pt x="7187444" y="4255"/>
                  <a:pt x="7204386" y="0"/>
                  <a:pt x="72128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 b="1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5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79B2317-D9B2-409A-9209-13B91D8880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19688" y="1876425"/>
            <a:ext cx="1968500" cy="34734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0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3E1B709-29C4-4C76-9570-3BDEAD196F2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11025" y="711199"/>
            <a:ext cx="2685141" cy="5439203"/>
          </a:xfrm>
          <a:custGeom>
            <a:avLst/>
            <a:gdLst/>
            <a:ahLst/>
            <a:cxnLst/>
            <a:rect l="l" t="t" r="r" b="b"/>
            <a:pathLst>
              <a:path w="2685141" h="5439203">
                <a:moveTo>
                  <a:pt x="969647" y="4118275"/>
                </a:moveTo>
                <a:lnTo>
                  <a:pt x="969647" y="4307727"/>
                </a:lnTo>
                <a:lnTo>
                  <a:pt x="1781505" y="4307727"/>
                </a:lnTo>
                <a:lnTo>
                  <a:pt x="1781505" y="4118275"/>
                </a:lnTo>
                <a:close/>
                <a:moveTo>
                  <a:pt x="969647" y="3179853"/>
                </a:moveTo>
                <a:lnTo>
                  <a:pt x="969647" y="3345902"/>
                </a:lnTo>
                <a:lnTo>
                  <a:pt x="1399257" y="3345902"/>
                </a:lnTo>
                <a:cubicBezTo>
                  <a:pt x="1412259" y="3345902"/>
                  <a:pt x="1426097" y="3345531"/>
                  <a:pt x="1440770" y="3344788"/>
                </a:cubicBezTo>
                <a:cubicBezTo>
                  <a:pt x="1455443" y="3344045"/>
                  <a:pt x="1470581" y="3342745"/>
                  <a:pt x="1486183" y="3340887"/>
                </a:cubicBezTo>
                <a:lnTo>
                  <a:pt x="998622" y="3727035"/>
                </a:lnTo>
                <a:cubicBezTo>
                  <a:pt x="992307" y="3732236"/>
                  <a:pt x="987292" y="3736879"/>
                  <a:pt x="983577" y="3740966"/>
                </a:cubicBezTo>
                <a:cubicBezTo>
                  <a:pt x="979862" y="3745052"/>
                  <a:pt x="976983" y="3749324"/>
                  <a:pt x="974940" y="3753782"/>
                </a:cubicBezTo>
                <a:cubicBezTo>
                  <a:pt x="972897" y="3758239"/>
                  <a:pt x="971504" y="3763254"/>
                  <a:pt x="970761" y="3768826"/>
                </a:cubicBezTo>
                <a:cubicBezTo>
                  <a:pt x="970018" y="3774399"/>
                  <a:pt x="969647" y="3781271"/>
                  <a:pt x="969647" y="3789443"/>
                </a:cubicBezTo>
                <a:lnTo>
                  <a:pt x="969647" y="3888627"/>
                </a:lnTo>
                <a:lnTo>
                  <a:pt x="1781505" y="3888627"/>
                </a:lnTo>
                <a:lnTo>
                  <a:pt x="1781505" y="3722578"/>
                </a:lnTo>
                <a:lnTo>
                  <a:pt x="1346322" y="3722578"/>
                </a:lnTo>
                <a:cubicBezTo>
                  <a:pt x="1334435" y="3722578"/>
                  <a:pt x="1321712" y="3722857"/>
                  <a:pt x="1308153" y="3723414"/>
                </a:cubicBezTo>
                <a:cubicBezTo>
                  <a:pt x="1294594" y="3723971"/>
                  <a:pt x="1280571" y="3724993"/>
                  <a:pt x="1266084" y="3726478"/>
                </a:cubicBezTo>
                <a:lnTo>
                  <a:pt x="1750301" y="3343673"/>
                </a:lnTo>
                <a:cubicBezTo>
                  <a:pt x="1761817" y="3334015"/>
                  <a:pt x="1769897" y="3324264"/>
                  <a:pt x="1774540" y="3314420"/>
                </a:cubicBezTo>
                <a:cubicBezTo>
                  <a:pt x="1779183" y="3304575"/>
                  <a:pt x="1781505" y="3292410"/>
                  <a:pt x="1781505" y="3277922"/>
                </a:cubicBezTo>
                <a:lnTo>
                  <a:pt x="1781505" y="3179853"/>
                </a:lnTo>
                <a:close/>
                <a:moveTo>
                  <a:pt x="969647" y="2756200"/>
                </a:moveTo>
                <a:lnTo>
                  <a:pt x="969647" y="2945652"/>
                </a:lnTo>
                <a:lnTo>
                  <a:pt x="1781505" y="2945652"/>
                </a:lnTo>
                <a:lnTo>
                  <a:pt x="1781505" y="2756200"/>
                </a:lnTo>
                <a:close/>
                <a:moveTo>
                  <a:pt x="969647" y="1613838"/>
                </a:moveTo>
                <a:lnTo>
                  <a:pt x="969647" y="1757599"/>
                </a:lnTo>
                <a:cubicBezTo>
                  <a:pt x="969647" y="1765771"/>
                  <a:pt x="969832" y="1772922"/>
                  <a:pt x="970204" y="1779052"/>
                </a:cubicBezTo>
                <a:cubicBezTo>
                  <a:pt x="970575" y="1785181"/>
                  <a:pt x="971690" y="1790660"/>
                  <a:pt x="973547" y="1795489"/>
                </a:cubicBezTo>
                <a:cubicBezTo>
                  <a:pt x="975405" y="1800319"/>
                  <a:pt x="978283" y="1804683"/>
                  <a:pt x="982184" y="1808584"/>
                </a:cubicBezTo>
                <a:cubicBezTo>
                  <a:pt x="986084" y="1812484"/>
                  <a:pt x="991564" y="1816292"/>
                  <a:pt x="998622" y="1820007"/>
                </a:cubicBezTo>
                <a:lnTo>
                  <a:pt x="1408730" y="2028404"/>
                </a:lnTo>
                <a:cubicBezTo>
                  <a:pt x="1422846" y="2036205"/>
                  <a:pt x="1437705" y="2043542"/>
                  <a:pt x="1453307" y="2050414"/>
                </a:cubicBezTo>
                <a:cubicBezTo>
                  <a:pt x="1468909" y="2057287"/>
                  <a:pt x="1484882" y="2063880"/>
                  <a:pt x="1501227" y="2070195"/>
                </a:cubicBezTo>
                <a:cubicBezTo>
                  <a:pt x="1485254" y="2076510"/>
                  <a:pt x="1469652" y="2083104"/>
                  <a:pt x="1454421" y="2089976"/>
                </a:cubicBezTo>
                <a:cubicBezTo>
                  <a:pt x="1439191" y="2096848"/>
                  <a:pt x="1424518" y="2103999"/>
                  <a:pt x="1410402" y="2111429"/>
                </a:cubicBezTo>
                <a:lnTo>
                  <a:pt x="998622" y="2320384"/>
                </a:lnTo>
                <a:cubicBezTo>
                  <a:pt x="991564" y="2324098"/>
                  <a:pt x="986084" y="2327906"/>
                  <a:pt x="982184" y="2331806"/>
                </a:cubicBezTo>
                <a:cubicBezTo>
                  <a:pt x="978283" y="2335707"/>
                  <a:pt x="975405" y="2340072"/>
                  <a:pt x="973547" y="2344901"/>
                </a:cubicBezTo>
                <a:cubicBezTo>
                  <a:pt x="971690" y="2349730"/>
                  <a:pt x="970575" y="2355209"/>
                  <a:pt x="970204" y="2361339"/>
                </a:cubicBezTo>
                <a:cubicBezTo>
                  <a:pt x="969832" y="2367468"/>
                  <a:pt x="969647" y="2374619"/>
                  <a:pt x="969647" y="2382791"/>
                </a:cubicBezTo>
                <a:lnTo>
                  <a:pt x="969647" y="2526552"/>
                </a:lnTo>
                <a:lnTo>
                  <a:pt x="1781505" y="2526552"/>
                </a:lnTo>
                <a:lnTo>
                  <a:pt x="1781505" y="2360503"/>
                </a:lnTo>
                <a:lnTo>
                  <a:pt x="1314561" y="2360503"/>
                </a:lnTo>
                <a:cubicBezTo>
                  <a:pt x="1303788" y="2360503"/>
                  <a:pt x="1291994" y="2360874"/>
                  <a:pt x="1279178" y="2361617"/>
                </a:cubicBezTo>
                <a:cubicBezTo>
                  <a:pt x="1266362" y="2362360"/>
                  <a:pt x="1253268" y="2363289"/>
                  <a:pt x="1239895" y="2364403"/>
                </a:cubicBezTo>
                <a:lnTo>
                  <a:pt x="1658361" y="2148762"/>
                </a:lnTo>
                <a:cubicBezTo>
                  <a:pt x="1671363" y="2142076"/>
                  <a:pt x="1681207" y="2133067"/>
                  <a:pt x="1687893" y="2121737"/>
                </a:cubicBezTo>
                <a:cubicBezTo>
                  <a:pt x="1694580" y="2110407"/>
                  <a:pt x="1697923" y="2097499"/>
                  <a:pt x="1697923" y="2083011"/>
                </a:cubicBezTo>
                <a:lnTo>
                  <a:pt x="1697923" y="2057379"/>
                </a:lnTo>
                <a:cubicBezTo>
                  <a:pt x="1697923" y="2042892"/>
                  <a:pt x="1694580" y="2029983"/>
                  <a:pt x="1687893" y="2018653"/>
                </a:cubicBezTo>
                <a:cubicBezTo>
                  <a:pt x="1681207" y="2007323"/>
                  <a:pt x="1671363" y="1998315"/>
                  <a:pt x="1658361" y="1991628"/>
                </a:cubicBezTo>
                <a:lnTo>
                  <a:pt x="1241009" y="1775987"/>
                </a:lnTo>
                <a:cubicBezTo>
                  <a:pt x="1254011" y="1777473"/>
                  <a:pt x="1266827" y="1778494"/>
                  <a:pt x="1279457" y="1779052"/>
                </a:cubicBezTo>
                <a:cubicBezTo>
                  <a:pt x="1292087" y="1779609"/>
                  <a:pt x="1303788" y="1779888"/>
                  <a:pt x="1314561" y="1779888"/>
                </a:cubicBezTo>
                <a:lnTo>
                  <a:pt x="1781505" y="1779888"/>
                </a:lnTo>
                <a:lnTo>
                  <a:pt x="1781505" y="1613838"/>
                </a:lnTo>
                <a:close/>
                <a:moveTo>
                  <a:pt x="1471138" y="954498"/>
                </a:moveTo>
                <a:lnTo>
                  <a:pt x="1471138" y="1176826"/>
                </a:lnTo>
                <a:lnTo>
                  <a:pt x="1249925" y="1102160"/>
                </a:lnTo>
                <a:cubicBezTo>
                  <a:pt x="1235808" y="1096588"/>
                  <a:pt x="1219092" y="1090644"/>
                  <a:pt x="1199775" y="1084329"/>
                </a:cubicBezTo>
                <a:cubicBezTo>
                  <a:pt x="1180459" y="1078014"/>
                  <a:pt x="1159470" y="1072070"/>
                  <a:pt x="1136810" y="1066498"/>
                </a:cubicBezTo>
                <a:cubicBezTo>
                  <a:pt x="1159099" y="1060183"/>
                  <a:pt x="1179809" y="1053868"/>
                  <a:pt x="1198940" y="1047553"/>
                </a:cubicBezTo>
                <a:cubicBezTo>
                  <a:pt x="1218071" y="1041238"/>
                  <a:pt x="1234694" y="1035294"/>
                  <a:pt x="1248810" y="1029722"/>
                </a:cubicBezTo>
                <a:close/>
                <a:moveTo>
                  <a:pt x="1781505" y="655275"/>
                </a:moveTo>
                <a:lnTo>
                  <a:pt x="969647" y="969543"/>
                </a:lnTo>
                <a:lnTo>
                  <a:pt x="969647" y="1162339"/>
                </a:lnTo>
                <a:lnTo>
                  <a:pt x="1781505" y="1476607"/>
                </a:lnTo>
                <a:lnTo>
                  <a:pt x="1781505" y="1329503"/>
                </a:lnTo>
                <a:cubicBezTo>
                  <a:pt x="1781505" y="1313901"/>
                  <a:pt x="1777326" y="1300806"/>
                  <a:pt x="1768968" y="1290219"/>
                </a:cubicBezTo>
                <a:cubicBezTo>
                  <a:pt x="1760610" y="1279632"/>
                  <a:pt x="1751230" y="1272295"/>
                  <a:pt x="1740829" y="1268209"/>
                </a:cubicBezTo>
                <a:lnTo>
                  <a:pt x="1599297" y="1220289"/>
                </a:lnTo>
                <a:lnTo>
                  <a:pt x="1599297" y="911593"/>
                </a:lnTo>
                <a:lnTo>
                  <a:pt x="1740829" y="863673"/>
                </a:lnTo>
                <a:cubicBezTo>
                  <a:pt x="1752716" y="858472"/>
                  <a:pt x="1762467" y="850857"/>
                  <a:pt x="1770082" y="840827"/>
                </a:cubicBezTo>
                <a:cubicBezTo>
                  <a:pt x="1777698" y="830797"/>
                  <a:pt x="1781505" y="817610"/>
                  <a:pt x="1781505" y="801265"/>
                </a:cubicBezTo>
                <a:close/>
                <a:moveTo>
                  <a:pt x="1631058" y="27545"/>
                </a:moveTo>
                <a:lnTo>
                  <a:pt x="1631058" y="328439"/>
                </a:lnTo>
                <a:lnTo>
                  <a:pt x="969647" y="328439"/>
                </a:lnTo>
                <a:lnTo>
                  <a:pt x="969647" y="516777"/>
                </a:lnTo>
                <a:lnTo>
                  <a:pt x="1781505" y="516777"/>
                </a:lnTo>
                <a:lnTo>
                  <a:pt x="1781505" y="27545"/>
                </a:lnTo>
                <a:close/>
                <a:moveTo>
                  <a:pt x="0" y="0"/>
                </a:moveTo>
                <a:lnTo>
                  <a:pt x="2685141" y="0"/>
                </a:lnTo>
                <a:lnTo>
                  <a:pt x="2685141" y="5439203"/>
                </a:lnTo>
                <a:lnTo>
                  <a:pt x="1781505" y="5439203"/>
                </a:lnTo>
                <a:lnTo>
                  <a:pt x="1781505" y="5284678"/>
                </a:lnTo>
                <a:lnTo>
                  <a:pt x="1314561" y="5284678"/>
                </a:lnTo>
                <a:cubicBezTo>
                  <a:pt x="1303788" y="5284678"/>
                  <a:pt x="1291994" y="5285049"/>
                  <a:pt x="1279178" y="5285792"/>
                </a:cubicBezTo>
                <a:cubicBezTo>
                  <a:pt x="1266362" y="5286535"/>
                  <a:pt x="1253268" y="5287464"/>
                  <a:pt x="1239895" y="5288578"/>
                </a:cubicBezTo>
                <a:lnTo>
                  <a:pt x="1658361" y="5072937"/>
                </a:lnTo>
                <a:cubicBezTo>
                  <a:pt x="1671363" y="5066251"/>
                  <a:pt x="1681207" y="5057242"/>
                  <a:pt x="1687893" y="5045912"/>
                </a:cubicBezTo>
                <a:cubicBezTo>
                  <a:pt x="1694580" y="5034582"/>
                  <a:pt x="1697923" y="5021674"/>
                  <a:pt x="1697923" y="5007186"/>
                </a:cubicBezTo>
                <a:lnTo>
                  <a:pt x="1697923" y="4981554"/>
                </a:lnTo>
                <a:cubicBezTo>
                  <a:pt x="1697923" y="4967067"/>
                  <a:pt x="1694580" y="4954158"/>
                  <a:pt x="1687893" y="4942828"/>
                </a:cubicBezTo>
                <a:cubicBezTo>
                  <a:pt x="1681207" y="4931498"/>
                  <a:pt x="1671363" y="4922490"/>
                  <a:pt x="1658361" y="4915803"/>
                </a:cubicBezTo>
                <a:lnTo>
                  <a:pt x="1241009" y="4700162"/>
                </a:lnTo>
                <a:cubicBezTo>
                  <a:pt x="1254011" y="4701648"/>
                  <a:pt x="1266827" y="4702669"/>
                  <a:pt x="1279457" y="4703227"/>
                </a:cubicBezTo>
                <a:cubicBezTo>
                  <a:pt x="1292087" y="4703784"/>
                  <a:pt x="1303788" y="4704062"/>
                  <a:pt x="1314561" y="4704062"/>
                </a:cubicBezTo>
                <a:lnTo>
                  <a:pt x="1781505" y="4704062"/>
                </a:lnTo>
                <a:lnTo>
                  <a:pt x="1781505" y="4538013"/>
                </a:lnTo>
                <a:lnTo>
                  <a:pt x="969647" y="4538013"/>
                </a:lnTo>
                <a:lnTo>
                  <a:pt x="969647" y="4681774"/>
                </a:lnTo>
                <a:cubicBezTo>
                  <a:pt x="969647" y="4689946"/>
                  <a:pt x="969832" y="4697097"/>
                  <a:pt x="970204" y="4703227"/>
                </a:cubicBezTo>
                <a:cubicBezTo>
                  <a:pt x="970575" y="4709356"/>
                  <a:pt x="971690" y="4714835"/>
                  <a:pt x="973547" y="4719664"/>
                </a:cubicBezTo>
                <a:cubicBezTo>
                  <a:pt x="975405" y="4724494"/>
                  <a:pt x="978283" y="4728858"/>
                  <a:pt x="982184" y="4732759"/>
                </a:cubicBezTo>
                <a:cubicBezTo>
                  <a:pt x="986084" y="4736659"/>
                  <a:pt x="991564" y="4740467"/>
                  <a:pt x="998622" y="4744182"/>
                </a:cubicBezTo>
                <a:lnTo>
                  <a:pt x="1408730" y="4952579"/>
                </a:lnTo>
                <a:cubicBezTo>
                  <a:pt x="1422846" y="4960380"/>
                  <a:pt x="1437705" y="4967717"/>
                  <a:pt x="1453307" y="4974589"/>
                </a:cubicBezTo>
                <a:cubicBezTo>
                  <a:pt x="1468909" y="4981461"/>
                  <a:pt x="1484882" y="4988055"/>
                  <a:pt x="1501227" y="4994370"/>
                </a:cubicBezTo>
                <a:cubicBezTo>
                  <a:pt x="1485254" y="5000685"/>
                  <a:pt x="1469652" y="5007279"/>
                  <a:pt x="1454421" y="5014151"/>
                </a:cubicBezTo>
                <a:cubicBezTo>
                  <a:pt x="1439191" y="5021023"/>
                  <a:pt x="1424518" y="5028174"/>
                  <a:pt x="1410402" y="5035604"/>
                </a:cubicBezTo>
                <a:lnTo>
                  <a:pt x="998622" y="5244559"/>
                </a:lnTo>
                <a:cubicBezTo>
                  <a:pt x="991564" y="5248273"/>
                  <a:pt x="986084" y="5252081"/>
                  <a:pt x="982184" y="5255981"/>
                </a:cubicBezTo>
                <a:cubicBezTo>
                  <a:pt x="978283" y="5259882"/>
                  <a:pt x="975405" y="5264247"/>
                  <a:pt x="973547" y="5269076"/>
                </a:cubicBezTo>
                <a:cubicBezTo>
                  <a:pt x="971690" y="5273905"/>
                  <a:pt x="970575" y="5279384"/>
                  <a:pt x="970204" y="5285514"/>
                </a:cubicBezTo>
                <a:cubicBezTo>
                  <a:pt x="969832" y="5291643"/>
                  <a:pt x="969647" y="5298794"/>
                  <a:pt x="969647" y="5306966"/>
                </a:cubicBezTo>
                <a:lnTo>
                  <a:pt x="969647" y="5439203"/>
                </a:lnTo>
                <a:lnTo>
                  <a:pt x="0" y="5439203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+mj-lt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9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5F69F7D-3D7D-463B-8B07-302E19859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74310" y="1746558"/>
            <a:ext cx="2978723" cy="3223744"/>
          </a:xfrm>
          <a:custGeom>
            <a:avLst/>
            <a:gdLst>
              <a:gd name="connsiteX0" fmla="*/ 1489362 w 2978723"/>
              <a:gd name="connsiteY0" fmla="*/ 0 h 3223744"/>
              <a:gd name="connsiteX1" fmla="*/ 1821848 w 2978723"/>
              <a:gd name="connsiteY1" fmla="*/ 79414 h 3223744"/>
              <a:gd name="connsiteX2" fmla="*/ 2646099 w 2978723"/>
              <a:gd name="connsiteY2" fmla="*/ 556810 h 3223744"/>
              <a:gd name="connsiteX3" fmla="*/ 2978723 w 2978723"/>
              <a:gd name="connsiteY3" fmla="*/ 1133567 h 3223744"/>
              <a:gd name="connsiteX4" fmla="*/ 2978723 w 2978723"/>
              <a:gd name="connsiteY4" fmla="*/ 2090178 h 3223744"/>
              <a:gd name="connsiteX5" fmla="*/ 2646099 w 2978723"/>
              <a:gd name="connsiteY5" fmla="*/ 2666935 h 3223744"/>
              <a:gd name="connsiteX6" fmla="*/ 1821848 w 2978723"/>
              <a:gd name="connsiteY6" fmla="*/ 3144330 h 3223744"/>
              <a:gd name="connsiteX7" fmla="*/ 1156876 w 2978723"/>
              <a:gd name="connsiteY7" fmla="*/ 3144330 h 3223744"/>
              <a:gd name="connsiteX8" fmla="*/ 332624 w 2978723"/>
              <a:gd name="connsiteY8" fmla="*/ 2666935 h 3223744"/>
              <a:gd name="connsiteX9" fmla="*/ 0 w 2978723"/>
              <a:gd name="connsiteY9" fmla="*/ 2090178 h 3223744"/>
              <a:gd name="connsiteX10" fmla="*/ 0 w 2978723"/>
              <a:gd name="connsiteY10" fmla="*/ 1133567 h 3223744"/>
              <a:gd name="connsiteX11" fmla="*/ 332624 w 2978723"/>
              <a:gd name="connsiteY11" fmla="*/ 556810 h 3223744"/>
              <a:gd name="connsiteX12" fmla="*/ 1156876 w 2978723"/>
              <a:gd name="connsiteY12" fmla="*/ 79414 h 3223744"/>
              <a:gd name="connsiteX13" fmla="*/ 1489362 w 2978723"/>
              <a:gd name="connsiteY13" fmla="*/ 0 h 3223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8723" h="3223744">
                <a:moveTo>
                  <a:pt x="1489362" y="0"/>
                </a:moveTo>
                <a:cubicBezTo>
                  <a:pt x="1609890" y="0"/>
                  <a:pt x="1730417" y="26472"/>
                  <a:pt x="1821848" y="79414"/>
                </a:cubicBezTo>
                <a:lnTo>
                  <a:pt x="2646099" y="556810"/>
                </a:lnTo>
                <a:cubicBezTo>
                  <a:pt x="2829097" y="662695"/>
                  <a:pt x="2978723" y="922251"/>
                  <a:pt x="2978723" y="1133567"/>
                </a:cubicBezTo>
                <a:lnTo>
                  <a:pt x="2978723" y="2090178"/>
                </a:lnTo>
                <a:cubicBezTo>
                  <a:pt x="2978723" y="2301493"/>
                  <a:pt x="2829097" y="2561050"/>
                  <a:pt x="2646099" y="2666935"/>
                </a:cubicBezTo>
                <a:lnTo>
                  <a:pt x="1821848" y="3144330"/>
                </a:lnTo>
                <a:cubicBezTo>
                  <a:pt x="1638987" y="3250216"/>
                  <a:pt x="1339736" y="3250216"/>
                  <a:pt x="1156876" y="3144330"/>
                </a:cubicBezTo>
                <a:lnTo>
                  <a:pt x="332624" y="2666935"/>
                </a:lnTo>
                <a:cubicBezTo>
                  <a:pt x="149626" y="2561050"/>
                  <a:pt x="0" y="2301493"/>
                  <a:pt x="0" y="2090178"/>
                </a:cubicBezTo>
                <a:lnTo>
                  <a:pt x="0" y="1133567"/>
                </a:lnTo>
                <a:cubicBezTo>
                  <a:pt x="0" y="922251"/>
                  <a:pt x="149626" y="662695"/>
                  <a:pt x="332624" y="556810"/>
                </a:cubicBezTo>
                <a:lnTo>
                  <a:pt x="1156876" y="79414"/>
                </a:lnTo>
                <a:cubicBezTo>
                  <a:pt x="1248306" y="26472"/>
                  <a:pt x="1368834" y="0"/>
                  <a:pt x="148936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003104A-449A-40F8-B1E4-A27FA8AB6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200" y="482600"/>
            <a:ext cx="11696700" cy="62357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556FB7-90AE-41E8-96E2-152586FB28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94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AFCA1F-E2F8-4D12-9B56-FFFA90ED2B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41922" y="1747087"/>
            <a:ext cx="3108157" cy="3363827"/>
          </a:xfrm>
          <a:custGeom>
            <a:avLst/>
            <a:gdLst>
              <a:gd name="connsiteX0" fmla="*/ 1676599 w 3353197"/>
              <a:gd name="connsiteY0" fmla="*/ 0 h 3629024"/>
              <a:gd name="connsiteX1" fmla="*/ 2050884 w 3353197"/>
              <a:gd name="connsiteY1" fmla="*/ 89398 h 3629024"/>
              <a:gd name="connsiteX2" fmla="*/ 2978757 w 3353197"/>
              <a:gd name="connsiteY2" fmla="*/ 626810 h 3629024"/>
              <a:gd name="connsiteX3" fmla="*/ 3353197 w 3353197"/>
              <a:gd name="connsiteY3" fmla="*/ 1276076 h 3629024"/>
              <a:gd name="connsiteX4" fmla="*/ 3353197 w 3353197"/>
              <a:gd name="connsiteY4" fmla="*/ 2352949 h 3629024"/>
              <a:gd name="connsiteX5" fmla="*/ 2978757 w 3353197"/>
              <a:gd name="connsiteY5" fmla="*/ 3002215 h 3629024"/>
              <a:gd name="connsiteX6" fmla="*/ 2050884 w 3353197"/>
              <a:gd name="connsiteY6" fmla="*/ 3539627 h 3629024"/>
              <a:gd name="connsiteX7" fmla="*/ 1302314 w 3353197"/>
              <a:gd name="connsiteY7" fmla="*/ 3539627 h 3629024"/>
              <a:gd name="connsiteX8" fmla="*/ 374441 w 3353197"/>
              <a:gd name="connsiteY8" fmla="*/ 3002215 h 3629024"/>
              <a:gd name="connsiteX9" fmla="*/ 0 w 3353197"/>
              <a:gd name="connsiteY9" fmla="*/ 2352949 h 3629024"/>
              <a:gd name="connsiteX10" fmla="*/ 0 w 3353197"/>
              <a:gd name="connsiteY10" fmla="*/ 1276076 h 3629024"/>
              <a:gd name="connsiteX11" fmla="*/ 374441 w 3353197"/>
              <a:gd name="connsiteY11" fmla="*/ 626810 h 3629024"/>
              <a:gd name="connsiteX12" fmla="*/ 1302314 w 3353197"/>
              <a:gd name="connsiteY12" fmla="*/ 89398 h 3629024"/>
              <a:gd name="connsiteX13" fmla="*/ 1676599 w 3353197"/>
              <a:gd name="connsiteY13" fmla="*/ 0 h 362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53197" h="3629024">
                <a:moveTo>
                  <a:pt x="1676599" y="0"/>
                </a:moveTo>
                <a:cubicBezTo>
                  <a:pt x="1812279" y="0"/>
                  <a:pt x="1947959" y="29799"/>
                  <a:pt x="2050884" y="89398"/>
                </a:cubicBezTo>
                <a:lnTo>
                  <a:pt x="2978757" y="626810"/>
                </a:lnTo>
                <a:cubicBezTo>
                  <a:pt x="3184761" y="746007"/>
                  <a:pt x="3353197" y="1038194"/>
                  <a:pt x="3353197" y="1276076"/>
                </a:cubicBezTo>
                <a:lnTo>
                  <a:pt x="3353197" y="2352949"/>
                </a:lnTo>
                <a:cubicBezTo>
                  <a:pt x="3353197" y="2590831"/>
                  <a:pt x="3184761" y="2883018"/>
                  <a:pt x="2978757" y="3002215"/>
                </a:cubicBezTo>
                <a:lnTo>
                  <a:pt x="2050884" y="3539627"/>
                </a:lnTo>
                <a:cubicBezTo>
                  <a:pt x="1845035" y="3658824"/>
                  <a:pt x="1508163" y="3658824"/>
                  <a:pt x="1302314" y="3539627"/>
                </a:cubicBezTo>
                <a:lnTo>
                  <a:pt x="374441" y="3002215"/>
                </a:lnTo>
                <a:cubicBezTo>
                  <a:pt x="168436" y="2883018"/>
                  <a:pt x="0" y="2590831"/>
                  <a:pt x="0" y="2352949"/>
                </a:cubicBezTo>
                <a:lnTo>
                  <a:pt x="0" y="1276076"/>
                </a:lnTo>
                <a:cubicBezTo>
                  <a:pt x="0" y="1038194"/>
                  <a:pt x="168436" y="746007"/>
                  <a:pt x="374441" y="626810"/>
                </a:cubicBezTo>
                <a:lnTo>
                  <a:pt x="1302314" y="89398"/>
                </a:lnTo>
                <a:cubicBezTo>
                  <a:pt x="1405238" y="29799"/>
                  <a:pt x="1540919" y="0"/>
                  <a:pt x="16765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5660572" y="1569308"/>
            <a:ext cx="2954295" cy="3719384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>
            <a:lvl1pPr marL="0" indent="0" algn="l">
              <a:buNone/>
              <a:defRPr sz="1600" b="0" i="0">
                <a:solidFill>
                  <a:schemeClr val="tx2"/>
                </a:solidFill>
                <a:latin typeface="+mj-lt"/>
                <a:ea typeface="Titillium" charset="0"/>
                <a:cs typeface="Titillium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74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1128">
          <p15:clr>
            <a:srgbClr val="FBAE40"/>
          </p15:clr>
        </p15:guide>
        <p15:guide id="4" pos="6552">
          <p15:clr>
            <a:srgbClr val="FBAE40"/>
          </p15:clr>
        </p15:guide>
        <p15:guide id="5" orient="horz" pos="480">
          <p15:clr>
            <a:srgbClr val="FBAE40"/>
          </p15:clr>
        </p15:guide>
        <p15:guide id="6" orient="horz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D11F129-60FA-4A5C-8B4D-E58968CDA3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1558" y="742185"/>
            <a:ext cx="1848884" cy="2000968"/>
          </a:xfrm>
          <a:custGeom>
            <a:avLst/>
            <a:gdLst>
              <a:gd name="connsiteX0" fmla="*/ 924442 w 1848884"/>
              <a:gd name="connsiteY0" fmla="*/ 0 h 2000968"/>
              <a:gd name="connsiteX1" fmla="*/ 1130815 w 1848884"/>
              <a:gd name="connsiteY1" fmla="*/ 49292 h 2000968"/>
              <a:gd name="connsiteX2" fmla="*/ 1642425 w 1848884"/>
              <a:gd name="connsiteY2" fmla="*/ 345610 h 2000968"/>
              <a:gd name="connsiteX3" fmla="*/ 1848884 w 1848884"/>
              <a:gd name="connsiteY3" fmla="*/ 703601 h 2000968"/>
              <a:gd name="connsiteX4" fmla="*/ 1848884 w 1848884"/>
              <a:gd name="connsiteY4" fmla="*/ 1297367 h 2000968"/>
              <a:gd name="connsiteX5" fmla="*/ 1642425 w 1848884"/>
              <a:gd name="connsiteY5" fmla="*/ 1655358 h 2000968"/>
              <a:gd name="connsiteX6" fmla="*/ 1130815 w 1848884"/>
              <a:gd name="connsiteY6" fmla="*/ 1951676 h 2000968"/>
              <a:gd name="connsiteX7" fmla="*/ 718069 w 1848884"/>
              <a:gd name="connsiteY7" fmla="*/ 1951676 h 2000968"/>
              <a:gd name="connsiteX8" fmla="*/ 206459 w 1848884"/>
              <a:gd name="connsiteY8" fmla="*/ 1655358 h 2000968"/>
              <a:gd name="connsiteX9" fmla="*/ 0 w 1848884"/>
              <a:gd name="connsiteY9" fmla="*/ 1297367 h 2000968"/>
              <a:gd name="connsiteX10" fmla="*/ 0 w 1848884"/>
              <a:gd name="connsiteY10" fmla="*/ 703601 h 2000968"/>
              <a:gd name="connsiteX11" fmla="*/ 206459 w 1848884"/>
              <a:gd name="connsiteY11" fmla="*/ 345610 h 2000968"/>
              <a:gd name="connsiteX12" fmla="*/ 718069 w 1848884"/>
              <a:gd name="connsiteY12" fmla="*/ 49292 h 2000968"/>
              <a:gd name="connsiteX13" fmla="*/ 924442 w 1848884"/>
              <a:gd name="connsiteY13" fmla="*/ 0 h 200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884" h="2000968">
                <a:moveTo>
                  <a:pt x="924442" y="0"/>
                </a:moveTo>
                <a:cubicBezTo>
                  <a:pt x="999254" y="0"/>
                  <a:pt x="1074065" y="16431"/>
                  <a:pt x="1130815" y="49292"/>
                </a:cubicBezTo>
                <a:lnTo>
                  <a:pt x="1642425" y="345610"/>
                </a:lnTo>
                <a:cubicBezTo>
                  <a:pt x="1756012" y="411333"/>
                  <a:pt x="1848884" y="572438"/>
                  <a:pt x="1848884" y="703601"/>
                </a:cubicBezTo>
                <a:lnTo>
                  <a:pt x="1848884" y="1297367"/>
                </a:lnTo>
                <a:cubicBezTo>
                  <a:pt x="1848884" y="1428530"/>
                  <a:pt x="1756012" y="1589636"/>
                  <a:pt x="1642425" y="1655358"/>
                </a:cubicBezTo>
                <a:lnTo>
                  <a:pt x="1130815" y="1951676"/>
                </a:lnTo>
                <a:cubicBezTo>
                  <a:pt x="1017314" y="2017399"/>
                  <a:pt x="831570" y="2017399"/>
                  <a:pt x="718069" y="1951676"/>
                </a:cubicBezTo>
                <a:lnTo>
                  <a:pt x="206459" y="1655358"/>
                </a:lnTo>
                <a:cubicBezTo>
                  <a:pt x="92872" y="1589636"/>
                  <a:pt x="0" y="1428530"/>
                  <a:pt x="0" y="1297367"/>
                </a:cubicBezTo>
                <a:lnTo>
                  <a:pt x="0" y="703601"/>
                </a:lnTo>
                <a:cubicBezTo>
                  <a:pt x="0" y="572438"/>
                  <a:pt x="92872" y="411333"/>
                  <a:pt x="206459" y="345610"/>
                </a:cubicBezTo>
                <a:lnTo>
                  <a:pt x="718069" y="49292"/>
                </a:lnTo>
                <a:cubicBezTo>
                  <a:pt x="774820" y="16431"/>
                  <a:pt x="849631" y="0"/>
                  <a:pt x="92444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6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5F32C0A-9198-4E95-B58F-3D2DF37102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571500"/>
            <a:ext cx="3880757" cy="592455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4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19831C-CB8B-40DC-80E2-5A7C1BB072FD}"/>
              </a:ext>
            </a:extLst>
          </p:cNvPr>
          <p:cNvSpPr/>
          <p:nvPr userDrawn="1"/>
        </p:nvSpPr>
        <p:spPr>
          <a:xfrm>
            <a:off x="497889" y="585865"/>
            <a:ext cx="182880" cy="4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7710BC-F6D5-4A38-8C24-840080895493}"/>
              </a:ext>
            </a:extLst>
          </p:cNvPr>
          <p:cNvSpPr/>
          <p:nvPr userDrawn="1"/>
        </p:nvSpPr>
        <p:spPr>
          <a:xfrm>
            <a:off x="726489" y="585865"/>
            <a:ext cx="45720" cy="4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D202D3-530C-4E44-BFB5-53995CABB866}"/>
              </a:ext>
            </a:extLst>
          </p:cNvPr>
          <p:cNvSpPr/>
          <p:nvPr userDrawn="1"/>
        </p:nvSpPr>
        <p:spPr>
          <a:xfrm>
            <a:off x="817929" y="585865"/>
            <a:ext cx="45720" cy="4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173E4E-6F71-4386-815C-AE04629D51C3}"/>
              </a:ext>
            </a:extLst>
          </p:cNvPr>
          <p:cNvSpPr txBox="1"/>
          <p:nvPr userDrawn="1"/>
        </p:nvSpPr>
        <p:spPr>
          <a:xfrm>
            <a:off x="369793" y="620963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fld id="{260E2A6B-A809-4840-BF14-8648BC0BDF87}" type="slidenum">
              <a:rPr lang="id-ID" sz="1200" b="0" i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pPr algn="l"/>
              <a:t>‹#›</a:t>
            </a:fld>
            <a:endParaRPr lang="en-MY" sz="1200" b="0" i="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E7832D-5491-4B9D-8C32-3FCF97D3BD01}"/>
              </a:ext>
            </a:extLst>
          </p:cNvPr>
          <p:cNvGrpSpPr/>
          <p:nvPr userDrawn="1"/>
        </p:nvGrpSpPr>
        <p:grpSpPr>
          <a:xfrm>
            <a:off x="10718800" y="585865"/>
            <a:ext cx="995678" cy="823837"/>
            <a:chOff x="10718800" y="685801"/>
            <a:chExt cx="995678" cy="8238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C8532FC-A316-45E8-BFBD-2F979B7D0EBE}"/>
                </a:ext>
              </a:extLst>
            </p:cNvPr>
            <p:cNvSpPr/>
            <p:nvPr userDrawn="1"/>
          </p:nvSpPr>
          <p:spPr>
            <a:xfrm rot="10800000">
              <a:off x="11663680" y="685801"/>
              <a:ext cx="45720" cy="499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7E0ABE-0C86-419B-988F-F2F42EB06BAD}"/>
                </a:ext>
              </a:extLst>
            </p:cNvPr>
            <p:cNvSpPr/>
            <p:nvPr userDrawn="1"/>
          </p:nvSpPr>
          <p:spPr>
            <a:xfrm rot="10800000">
              <a:off x="10718800" y="690048"/>
              <a:ext cx="899160" cy="4571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F85CAF-FADD-4A92-BC1D-7549B253F40B}"/>
                </a:ext>
              </a:extLst>
            </p:cNvPr>
            <p:cNvSpPr/>
            <p:nvPr userDrawn="1"/>
          </p:nvSpPr>
          <p:spPr>
            <a:xfrm rot="5400000">
              <a:off x="11377095" y="1072320"/>
              <a:ext cx="623968" cy="507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4BC2E8-A923-4E84-B514-12CC6F379639}"/>
                </a:ext>
              </a:extLst>
            </p:cNvPr>
            <p:cNvSpPr/>
            <p:nvPr userDrawn="1"/>
          </p:nvSpPr>
          <p:spPr>
            <a:xfrm rot="10800000">
              <a:off x="11663679" y="1459671"/>
              <a:ext cx="45720" cy="4996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E4273-8DB1-44C2-8227-35FC65ABE27A}"/>
              </a:ext>
            </a:extLst>
          </p:cNvPr>
          <p:cNvSpPr/>
          <p:nvPr userDrawn="1"/>
        </p:nvSpPr>
        <p:spPr>
          <a:xfrm rot="5400000">
            <a:off x="211304" y="972385"/>
            <a:ext cx="623968" cy="50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86" r:id="rId3"/>
    <p:sldLayoutId id="2147483683" r:id="rId4"/>
    <p:sldLayoutId id="2147483682" r:id="rId5"/>
    <p:sldLayoutId id="2147483651" r:id="rId6"/>
    <p:sldLayoutId id="2147483650" r:id="rId7"/>
    <p:sldLayoutId id="2147483652" r:id="rId8"/>
    <p:sldLayoutId id="2147483660" r:id="rId9"/>
    <p:sldLayoutId id="2147483667" r:id="rId10"/>
    <p:sldLayoutId id="2147483668" r:id="rId11"/>
    <p:sldLayoutId id="2147483684" r:id="rId12"/>
    <p:sldLayoutId id="214748369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91DC38-DD9A-4927-9978-0F7CA473317C}"/>
              </a:ext>
            </a:extLst>
          </p:cNvPr>
          <p:cNvSpPr txBox="1"/>
          <p:nvPr/>
        </p:nvSpPr>
        <p:spPr>
          <a:xfrm>
            <a:off x="3923930" y="2162967"/>
            <a:ext cx="7857392" cy="2363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4800" b="1" spc="300" dirty="0" smtClean="0">
                <a:gradFill>
                  <a:gsLst>
                    <a:gs pos="0">
                      <a:schemeClr val="accent1">
                        <a:lumMod val="80000"/>
                      </a:schemeClr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Підготовка до нового опалювального сезону у територіальних громадах Рівненської області</a:t>
            </a:r>
            <a:endParaRPr lang="en-US" sz="4800" b="1" spc="300" dirty="0">
              <a:gradFill>
                <a:gsLst>
                  <a:gs pos="0">
                    <a:schemeClr val="accent1">
                      <a:lumMod val="80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5E019C-DC39-45D8-A6D9-195A4647C20F}"/>
              </a:ext>
            </a:extLst>
          </p:cNvPr>
          <p:cNvSpPr txBox="1"/>
          <p:nvPr/>
        </p:nvSpPr>
        <p:spPr>
          <a:xfrm>
            <a:off x="5015760" y="6484442"/>
            <a:ext cx="2160479" cy="1969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1600" spc="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м. Рівне, </a:t>
            </a:r>
            <a:r>
              <a:rPr lang="uk-UA" sz="1600" spc="200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2024 </a:t>
            </a:r>
            <a:r>
              <a:rPr lang="uk-UA" sz="1600" spc="2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рік</a:t>
            </a:r>
            <a:endParaRPr lang="en-US" sz="1600" spc="200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2AC839-4CAB-47D4-A559-688D13C4B4A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2" y="1636787"/>
            <a:ext cx="2459827" cy="34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43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93881-DD5B-432B-8EA7-C18AF30E7408}"/>
              </a:ext>
            </a:extLst>
          </p:cNvPr>
          <p:cNvSpPr txBox="1"/>
          <p:nvPr/>
        </p:nvSpPr>
        <p:spPr>
          <a:xfrm>
            <a:off x="1036266" y="336791"/>
            <a:ext cx="96686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3206750" algn="l"/>
              </a:tabLst>
              <a:defRPr/>
            </a:pP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Інформація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щодо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підготовки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підприємств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ЖКГ та ПЕК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Рівненської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області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до </a:t>
            </a:r>
            <a:r>
              <a:rPr lang="ru-RU" sz="23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опалювального</a:t>
            </a:r>
            <a:r>
              <a:rPr lang="ru-RU" sz="23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сезону 2024-2025 року станом на 01.06.2024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152657"/>
              </p:ext>
            </p:extLst>
          </p:nvPr>
        </p:nvGraphicFramePr>
        <p:xfrm>
          <a:off x="842303" y="1306211"/>
          <a:ext cx="10484528" cy="527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44970">
                  <a:extLst>
                    <a:ext uri="{9D8B030D-6E8A-4147-A177-3AD203B41FA5}">
                      <a16:colId xmlns:a16="http://schemas.microsoft.com/office/drawing/2014/main" val="50848841"/>
                    </a:ext>
                  </a:extLst>
                </a:gridCol>
                <a:gridCol w="2041157">
                  <a:extLst>
                    <a:ext uri="{9D8B030D-6E8A-4147-A177-3AD203B41FA5}">
                      <a16:colId xmlns:a16="http://schemas.microsoft.com/office/drawing/2014/main" val="1507604644"/>
                    </a:ext>
                  </a:extLst>
                </a:gridCol>
                <a:gridCol w="876520">
                  <a:extLst>
                    <a:ext uri="{9D8B030D-6E8A-4147-A177-3AD203B41FA5}">
                      <a16:colId xmlns:a16="http://schemas.microsoft.com/office/drawing/2014/main" val="1272299412"/>
                    </a:ext>
                  </a:extLst>
                </a:gridCol>
                <a:gridCol w="1051825">
                  <a:extLst>
                    <a:ext uri="{9D8B030D-6E8A-4147-A177-3AD203B41FA5}">
                      <a16:colId xmlns:a16="http://schemas.microsoft.com/office/drawing/2014/main" val="3090247192"/>
                    </a:ext>
                  </a:extLst>
                </a:gridCol>
                <a:gridCol w="1051825">
                  <a:extLst>
                    <a:ext uri="{9D8B030D-6E8A-4147-A177-3AD203B41FA5}">
                      <a16:colId xmlns:a16="http://schemas.microsoft.com/office/drawing/2014/main" val="4027719849"/>
                    </a:ext>
                  </a:extLst>
                </a:gridCol>
                <a:gridCol w="1038340">
                  <a:extLst>
                    <a:ext uri="{9D8B030D-6E8A-4147-A177-3AD203B41FA5}">
                      <a16:colId xmlns:a16="http://schemas.microsoft.com/office/drawing/2014/main" val="1484035349"/>
                    </a:ext>
                  </a:extLst>
                </a:gridCol>
                <a:gridCol w="879891">
                  <a:extLst>
                    <a:ext uri="{9D8B030D-6E8A-4147-A177-3AD203B41FA5}">
                      <a16:colId xmlns:a16="http://schemas.microsoft.com/office/drawing/2014/main" val="2807661613"/>
                    </a:ext>
                  </a:extLst>
                </a:gridCol>
              </a:tblGrid>
              <a:tr h="24415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категорії</a:t>
                      </a:r>
                      <a:endParaRPr lang="uk-UA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 (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керівника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яким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затверджено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(номер та дата)</a:t>
                      </a:r>
                      <a:endParaRPr lang="ru-RU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Передбачено</a:t>
                      </a:r>
                      <a:endParaRPr lang="uk-UA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Виконано на звітну дату</a:t>
                      </a:r>
                      <a:endParaRPr lang="uk-UA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виконаних заходів,        </a:t>
                      </a:r>
                      <a:br>
                        <a:rPr lang="uk-UA" sz="1000" b="1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1000" b="1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uk-UA" sz="10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7384153"/>
                  </a:ext>
                </a:extLst>
              </a:tr>
              <a:tr h="72308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заходів</a:t>
                      </a:r>
                      <a:endParaRPr lang="uk-UA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сума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фінансування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  <a:b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млн. грн.</a:t>
                      </a:r>
                      <a:endParaRPr lang="ru-RU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здійснених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звітну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дату</a:t>
                      </a:r>
                      <a:endParaRPr lang="ru-RU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Профінансовано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000" b="1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звітну</a:t>
                      </a: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дату, </a:t>
                      </a:r>
                      <a:b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грн.</a:t>
                      </a:r>
                      <a:endParaRPr lang="ru-RU" sz="10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004335"/>
                  </a:ext>
                </a:extLst>
              </a:tr>
              <a:tr h="15964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7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700" b="0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361456"/>
                  </a:ext>
                </a:extLst>
              </a:tr>
              <a:tr h="403801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 теплопостачання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1142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227674"/>
                  </a:ext>
                </a:extLst>
              </a:tr>
              <a:tr h="46953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 водопровідно-каналізаційного господарства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 документи (накази, розпорядження тощо)</a:t>
                      </a:r>
                      <a:endParaRPr lang="ru-RU" sz="10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733023"/>
                  </a:ext>
                </a:extLst>
              </a:tr>
              <a:tr h="4507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Житловий фонд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3238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27,9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581551"/>
                  </a:ext>
                </a:extLst>
              </a:tr>
              <a:tr h="45075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Об'єкти соціально-культурного призначення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 документи (накази, розпорядження тощо)</a:t>
                      </a:r>
                      <a:endParaRPr lang="ru-RU" sz="10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182,8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15,8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3477940"/>
                  </a:ext>
                </a:extLst>
              </a:tr>
              <a:tr h="413192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Дорожньо-мостове господарство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113,2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674090"/>
                  </a:ext>
                </a:extLst>
              </a:tr>
              <a:tr h="2629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1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Разом:</a:t>
                      </a:r>
                      <a:endParaRPr lang="uk-UA" sz="11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6410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466,7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81,0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8798488"/>
                  </a:ext>
                </a:extLst>
              </a:tr>
              <a:tr h="2629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фінансування заходів по ЖКГ у %:</a:t>
                      </a:r>
                      <a:endParaRPr lang="ru-RU" sz="1000" b="1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153088"/>
                  </a:ext>
                </a:extLst>
              </a:tr>
              <a:tr h="47892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Підприємства паливно-енергетичного комплексу</a:t>
                      </a:r>
                      <a:endParaRPr lang="uk-UA" sz="12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Розпорядчі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накази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розпорядження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тощо</a:t>
                      </a:r>
                      <a:r>
                        <a:rPr lang="ru-RU" sz="10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uk-UA" sz="16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1060373"/>
                  </a:ext>
                </a:extLst>
              </a:tr>
              <a:tr h="2629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 фінансування заходівпо ПЕК у %:</a:t>
                      </a:r>
                      <a:endParaRPr lang="ru-RU" sz="1200" b="1" i="1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</a:t>
                      </a:r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028928"/>
                  </a:ext>
                </a:extLst>
              </a:tr>
              <a:tr h="3568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2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 по  області:</a:t>
                      </a:r>
                      <a:endParaRPr lang="uk-UA" sz="12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6615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552,6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90,7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6271123"/>
                  </a:ext>
                </a:extLst>
              </a:tr>
              <a:tr h="2629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Рівень</a:t>
                      </a:r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фінансування</a:t>
                      </a:r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заходів</a:t>
                      </a:r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всього</a:t>
                      </a:r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20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області</a:t>
                      </a:r>
                      <a:r>
                        <a:rPr lang="ru-RU" sz="120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%:</a:t>
                      </a:r>
                      <a:endParaRPr lang="ru-RU" sz="1200" b="1" i="1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</a:t>
                      </a:r>
                      <a:endParaRPr lang="uk-UA" sz="1600" b="1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b="1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16,4</a:t>
                      </a:r>
                      <a:endParaRPr lang="uk-UA" sz="1600" b="1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54" marR="7854" marT="785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50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6910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93881-DD5B-432B-8EA7-C18AF30E7408}"/>
              </a:ext>
            </a:extLst>
          </p:cNvPr>
          <p:cNvSpPr txBox="1"/>
          <p:nvPr/>
        </p:nvSpPr>
        <p:spPr>
          <a:xfrm>
            <a:off x="846814" y="318319"/>
            <a:ext cx="9829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3206750" algn="l"/>
              </a:tabLst>
              <a:defRPr/>
            </a:pP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Рівень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розрахунків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споживачів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за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комунальні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послуги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в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Рівненській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800" b="1" dirty="0" err="1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області</a:t>
            </a:r>
            <a:r>
              <a:rPr lang="ru-RU" sz="2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станом на 01.06.2024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445494"/>
            <a:ext cx="11063162" cy="514580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63210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393881-DD5B-432B-8EA7-C18AF30E7408}"/>
              </a:ext>
            </a:extLst>
          </p:cNvPr>
          <p:cNvSpPr txBox="1"/>
          <p:nvPr/>
        </p:nvSpPr>
        <p:spPr>
          <a:xfrm>
            <a:off x="994595" y="318319"/>
            <a:ext cx="9829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3206750" algn="l"/>
              </a:tabLst>
              <a:defRPr/>
            </a:pPr>
            <a:r>
              <a:rPr lang="ru-RU" sz="2800" b="1" dirty="0" err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Відшкодування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800" b="1" dirty="0" err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різниці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в тарифах для </a:t>
            </a:r>
            <a:r>
              <a:rPr lang="ru-RU" sz="2800" b="1" dirty="0" err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підприємств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тепло-, </a:t>
            </a:r>
            <a:r>
              <a:rPr lang="ru-RU" sz="2800" b="1" dirty="0" err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водопостачання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та </a:t>
            </a:r>
            <a:r>
              <a:rPr lang="ru-RU" sz="2800" b="1" dirty="0" err="1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водовідведення</a:t>
            </a:r>
            <a:r>
              <a:rPr lang="ru-RU" sz="28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ru-RU" sz="28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F35D6B-6759-4E9E-85F9-2187E3EF2710}"/>
              </a:ext>
            </a:extLst>
          </p:cNvPr>
          <p:cNvSpPr txBox="1"/>
          <p:nvPr/>
        </p:nvSpPr>
        <p:spPr>
          <a:xfrm>
            <a:off x="735327" y="1595339"/>
            <a:ext cx="10930200" cy="3332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 відповідності до законодавства, Обласна комісія узгодила обсяг заборгованості з різниці в тарифах для підприємств тепло-, водопостачання і водовідведення в сумі </a:t>
            </a:r>
            <a:r>
              <a:rPr lang="uk-UA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661,07 млн грн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в </a:t>
            </a:r>
            <a:r>
              <a:rPr lang="uk-UA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т.ч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по </a:t>
            </a:r>
            <a:r>
              <a:rPr lang="uk-UA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теплогенеруючих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організаціях - 606,91 млн грн, по підприємствах централізованого водопостачання і водовідведення (з 01.06.2021 по 30.06.2022) - 54,15 млн гривень.</a:t>
            </a:r>
          </a:p>
          <a:p>
            <a:pPr algn="just">
              <a:lnSpc>
                <a:spcPts val="2880"/>
              </a:lnSpc>
            </a:pP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Залишок заборгованості з різниці в тарифах, узгоджений Обласною комісією та непрофінансований у 2021 році, - </a:t>
            </a:r>
            <a:r>
              <a:rPr lang="uk-UA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148,48 млн грн 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(в </a:t>
            </a:r>
            <a:r>
              <a:rPr lang="uk-UA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т.ч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по </a:t>
            </a:r>
            <a:r>
              <a:rPr lang="uk-UA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теплогенеруючих</a:t>
            </a:r>
            <a:r>
              <a:rPr lang="uk-UA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організаціях – 12,35 млн грн, по підприємствах централізованого водопостачання і водовідведення – 136,13 млн гривень).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35D6B-6759-4E9E-85F9-2187E3EF2710}"/>
              </a:ext>
            </a:extLst>
          </p:cNvPr>
          <p:cNvSpPr txBox="1"/>
          <p:nvPr/>
        </p:nvSpPr>
        <p:spPr>
          <a:xfrm>
            <a:off x="735327" y="5261036"/>
            <a:ext cx="10930200" cy="11156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2880"/>
              </a:lnSpc>
            </a:pP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Всього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ru-RU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загальний</a:t>
            </a:r>
            <a:r>
              <a:rPr lang="ru-RU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узгоджений</a:t>
            </a:r>
            <a:r>
              <a:rPr lang="ru-RU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та </a:t>
            </a:r>
            <a:r>
              <a:rPr lang="ru-RU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невідшкодований</a:t>
            </a:r>
            <a:r>
              <a:rPr lang="ru-RU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обсяг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заборгованості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з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різниці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в тарифах по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підприємствах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тепло-,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водопостачання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і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водовідведення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в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Рівненській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ru-RU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області</a:t>
            </a:r>
            <a:r>
              <a:rPr lang="ru-RU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станом на 01.04.2024 становить </a:t>
            </a:r>
            <a:r>
              <a:rPr lang="ru-RU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809,55 млн </a:t>
            </a:r>
            <a:r>
              <a:rPr lang="ru-RU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гривень</a:t>
            </a:r>
            <a:r>
              <a:rPr lang="ru-RU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US"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4847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FF35D6B-6759-4E9E-85F9-2187E3EF2710}"/>
              </a:ext>
            </a:extLst>
          </p:cNvPr>
          <p:cNvSpPr txBox="1"/>
          <p:nvPr/>
        </p:nvSpPr>
        <p:spPr>
          <a:xfrm>
            <a:off x="1216007" y="452669"/>
            <a:ext cx="9556786" cy="793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spc="3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Заготівля твердого палива з відходів деревини в Рівненській області</a:t>
            </a:r>
            <a:endParaRPr lang="en-US" sz="3200" b="1" spc="3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17" y="1656671"/>
            <a:ext cx="3611777" cy="48277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686755"/>
            <a:ext cx="3605893" cy="4819907"/>
          </a:xfrm>
          <a:prstGeom prst="rect">
            <a:avLst/>
          </a:prstGeom>
        </p:spPr>
      </p:pic>
      <p:pic>
        <p:nvPicPr>
          <p:cNvPr id="5" name="171773783947584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0267" y="1686755"/>
            <a:ext cx="3598265" cy="479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743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7FF35D6B-6759-4E9E-85F9-2187E3EF2710}"/>
              </a:ext>
            </a:extLst>
          </p:cNvPr>
          <p:cNvSpPr txBox="1"/>
          <p:nvPr/>
        </p:nvSpPr>
        <p:spPr>
          <a:xfrm>
            <a:off x="1317607" y="699412"/>
            <a:ext cx="9556786" cy="7933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uk-UA" sz="3200" b="1" spc="3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Результат атаки росіян на електричну підстанцію в Рівненській області</a:t>
            </a:r>
            <a:endParaRPr lang="en-US" sz="3200" b="1" spc="3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08" y="2202720"/>
            <a:ext cx="11701384" cy="3909556"/>
          </a:xfrm>
          <a:prstGeom prst="rect">
            <a:avLst/>
          </a:prstGeom>
        </p:spPr>
      </p:pic>
      <p:sp>
        <p:nvSpPr>
          <p:cNvPr id="14" name="Прямокутник 3">
            <a:extLst>
              <a:ext uri="{FF2B5EF4-FFF2-40B4-BE49-F238E27FC236}">
                <a16:creationId xmlns:a16="http://schemas.microsoft.com/office/drawing/2014/main" id="{17E7C76E-49BE-4ED8-B9FC-B3F1E564E59D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05052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>
            <a:extLst>
              <a:ext uri="{FF2B5EF4-FFF2-40B4-BE49-F238E27FC236}">
                <a16:creationId xmlns:a16="http://schemas.microsoft.com/office/drawing/2014/main" id="{9CFF4E01-8F4C-4790-94C3-82FC63A25156}"/>
              </a:ext>
            </a:extLst>
          </p:cNvPr>
          <p:cNvSpPr txBox="1">
            <a:spLocks/>
          </p:cNvSpPr>
          <p:nvPr/>
        </p:nvSpPr>
        <p:spPr>
          <a:xfrm>
            <a:off x="3969260" y="1851358"/>
            <a:ext cx="4253479" cy="131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Валерій ГУЗ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Lato Thin" panose="020F0502020204030203" pitchFamily="34" charset="0"/>
              <a:ea typeface="Lato Thin" panose="020F0502020204030203" pitchFamily="34" charset="0"/>
              <a:cs typeface="Lato Thin" panose="020F050202020403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4959A2-A119-4721-A768-7E9A05E16969}"/>
              </a:ext>
            </a:extLst>
          </p:cNvPr>
          <p:cNvSpPr/>
          <p:nvPr/>
        </p:nvSpPr>
        <p:spPr>
          <a:xfrm>
            <a:off x="4048125" y="2862323"/>
            <a:ext cx="43243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1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Заступник </a:t>
            </a:r>
            <a:r>
              <a:rPr lang="uk-UA" sz="1100" dirty="0" smtClean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директора департаменту - </a:t>
            </a:r>
            <a:r>
              <a:rPr lang="uk-UA" sz="11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начальник </a:t>
            </a:r>
            <a:r>
              <a:rPr lang="uk-UA" sz="1100" dirty="0" smtClean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управління систем життєзабезпечення департаменту </a:t>
            </a:r>
            <a:r>
              <a:rPr lang="uk-UA" sz="1100" dirty="0">
                <a:latin typeface="Lato Light" panose="020F03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житлово-комунального господарства, енергетики та енергоефективності Рівненської облдержадміністрації</a:t>
            </a:r>
            <a:endParaRPr lang="en-US" sz="1100" dirty="0">
              <a:latin typeface="Lato Light" panose="020F03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C2C5E2-93FD-48C6-B696-1F847FC68071}"/>
              </a:ext>
            </a:extLst>
          </p:cNvPr>
          <p:cNvCxnSpPr>
            <a:cxnSpLocks/>
          </p:cNvCxnSpPr>
          <p:nvPr/>
        </p:nvCxnSpPr>
        <p:spPr>
          <a:xfrm>
            <a:off x="6095999" y="0"/>
            <a:ext cx="0" cy="1657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F39A93-2F5D-4867-88C9-32338122238F}"/>
              </a:ext>
            </a:extLst>
          </p:cNvPr>
          <p:cNvCxnSpPr>
            <a:cxnSpLocks/>
          </p:cNvCxnSpPr>
          <p:nvPr/>
        </p:nvCxnSpPr>
        <p:spPr>
          <a:xfrm>
            <a:off x="6095999" y="5223908"/>
            <a:ext cx="0" cy="165735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692EDF-12F6-4110-92D6-C60781F2475C}"/>
              </a:ext>
            </a:extLst>
          </p:cNvPr>
          <p:cNvSpPr/>
          <p:nvPr/>
        </p:nvSpPr>
        <p:spPr>
          <a:xfrm>
            <a:off x="400050" y="6238875"/>
            <a:ext cx="335277" cy="2455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Google Shape;7653;p63">
            <a:extLst>
              <a:ext uri="{FF2B5EF4-FFF2-40B4-BE49-F238E27FC236}">
                <a16:creationId xmlns:a16="http://schemas.microsoft.com/office/drawing/2014/main" id="{D86BA81F-6416-461C-A448-7E7808D341D9}"/>
              </a:ext>
            </a:extLst>
          </p:cNvPr>
          <p:cNvGrpSpPr>
            <a:grpSpLocks noChangeAspect="1"/>
          </p:cNvGrpSpPr>
          <p:nvPr/>
        </p:nvGrpSpPr>
        <p:grpSpPr>
          <a:xfrm>
            <a:off x="11424424" y="6108836"/>
            <a:ext cx="390377" cy="390377"/>
            <a:chOff x="7957483" y="3350848"/>
            <a:chExt cx="357387" cy="357387"/>
          </a:xfrm>
        </p:grpSpPr>
        <p:sp>
          <p:nvSpPr>
            <p:cNvPr id="11" name="Google Shape;7654;p63">
              <a:extLst>
                <a:ext uri="{FF2B5EF4-FFF2-40B4-BE49-F238E27FC236}">
                  <a16:creationId xmlns:a16="http://schemas.microsoft.com/office/drawing/2014/main" id="{02DFA116-A647-4A12-9233-B7DEAC1E364E}"/>
                </a:ext>
              </a:extLst>
            </p:cNvPr>
            <p:cNvSpPr/>
            <p:nvPr/>
          </p:nvSpPr>
          <p:spPr>
            <a:xfrm>
              <a:off x="8025312" y="3410721"/>
              <a:ext cx="71649" cy="71267"/>
            </a:xfrm>
            <a:custGeom>
              <a:avLst/>
              <a:gdLst/>
              <a:ahLst/>
              <a:cxnLst/>
              <a:rect l="l" t="t" r="r" b="b"/>
              <a:pathLst>
                <a:path w="2251" h="2239" extrusionOk="0">
                  <a:moveTo>
                    <a:pt x="1120" y="0"/>
                  </a:moveTo>
                  <a:cubicBezTo>
                    <a:pt x="489" y="0"/>
                    <a:pt x="1" y="500"/>
                    <a:pt x="1" y="1120"/>
                  </a:cubicBezTo>
                  <a:cubicBezTo>
                    <a:pt x="1" y="1727"/>
                    <a:pt x="513" y="2239"/>
                    <a:pt x="1120" y="2239"/>
                  </a:cubicBezTo>
                  <a:cubicBezTo>
                    <a:pt x="1739" y="2239"/>
                    <a:pt x="2239" y="1727"/>
                    <a:pt x="2239" y="1120"/>
                  </a:cubicBezTo>
                  <a:cubicBezTo>
                    <a:pt x="2251" y="1048"/>
                    <a:pt x="2156" y="953"/>
                    <a:pt x="2072" y="953"/>
                  </a:cubicBezTo>
                  <a:lnTo>
                    <a:pt x="1358" y="953"/>
                  </a:lnTo>
                  <a:cubicBezTo>
                    <a:pt x="1251" y="953"/>
                    <a:pt x="1179" y="1024"/>
                    <a:pt x="1179" y="1131"/>
                  </a:cubicBezTo>
                  <a:cubicBezTo>
                    <a:pt x="1179" y="1239"/>
                    <a:pt x="1251" y="1310"/>
                    <a:pt x="1358" y="1310"/>
                  </a:cubicBezTo>
                  <a:lnTo>
                    <a:pt x="1858" y="1310"/>
                  </a:lnTo>
                  <a:cubicBezTo>
                    <a:pt x="1787" y="1655"/>
                    <a:pt x="1477" y="1905"/>
                    <a:pt x="1120" y="1905"/>
                  </a:cubicBezTo>
                  <a:cubicBezTo>
                    <a:pt x="703" y="1905"/>
                    <a:pt x="346" y="1560"/>
                    <a:pt x="346" y="1131"/>
                  </a:cubicBezTo>
                  <a:cubicBezTo>
                    <a:pt x="346" y="715"/>
                    <a:pt x="691" y="358"/>
                    <a:pt x="1120" y="358"/>
                  </a:cubicBezTo>
                  <a:cubicBezTo>
                    <a:pt x="1310" y="358"/>
                    <a:pt x="1489" y="429"/>
                    <a:pt x="1620" y="548"/>
                  </a:cubicBezTo>
                  <a:cubicBezTo>
                    <a:pt x="1660" y="576"/>
                    <a:pt x="1702" y="591"/>
                    <a:pt x="1745" y="591"/>
                  </a:cubicBezTo>
                  <a:cubicBezTo>
                    <a:pt x="1791" y="591"/>
                    <a:pt x="1838" y="573"/>
                    <a:pt x="1882" y="536"/>
                  </a:cubicBezTo>
                  <a:cubicBezTo>
                    <a:pt x="1953" y="465"/>
                    <a:pt x="1941" y="358"/>
                    <a:pt x="1858" y="286"/>
                  </a:cubicBezTo>
                  <a:cubicBezTo>
                    <a:pt x="1656" y="108"/>
                    <a:pt x="1406" y="0"/>
                    <a:pt x="112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3" name="Google Shape;7655;p63">
              <a:extLst>
                <a:ext uri="{FF2B5EF4-FFF2-40B4-BE49-F238E27FC236}">
                  <a16:creationId xmlns:a16="http://schemas.microsoft.com/office/drawing/2014/main" id="{9AA76B8F-B277-4350-B9BB-B1DF4B296103}"/>
                </a:ext>
              </a:extLst>
            </p:cNvPr>
            <p:cNvSpPr/>
            <p:nvPr/>
          </p:nvSpPr>
          <p:spPr>
            <a:xfrm>
              <a:off x="8191306" y="3380768"/>
              <a:ext cx="70917" cy="71299"/>
            </a:xfrm>
            <a:custGeom>
              <a:avLst/>
              <a:gdLst/>
              <a:ahLst/>
              <a:cxnLst/>
              <a:rect l="l" t="t" r="r" b="b"/>
              <a:pathLst>
                <a:path w="2228" h="2240" extrusionOk="0">
                  <a:moveTo>
                    <a:pt x="1108" y="346"/>
                  </a:moveTo>
                  <a:cubicBezTo>
                    <a:pt x="1548" y="346"/>
                    <a:pt x="1882" y="691"/>
                    <a:pt x="1882" y="1120"/>
                  </a:cubicBezTo>
                  <a:cubicBezTo>
                    <a:pt x="1870" y="1549"/>
                    <a:pt x="1525" y="1894"/>
                    <a:pt x="1108" y="1894"/>
                  </a:cubicBezTo>
                  <a:cubicBezTo>
                    <a:pt x="691" y="1894"/>
                    <a:pt x="334" y="1549"/>
                    <a:pt x="334" y="1120"/>
                  </a:cubicBezTo>
                  <a:cubicBezTo>
                    <a:pt x="334" y="703"/>
                    <a:pt x="679" y="346"/>
                    <a:pt x="1108" y="346"/>
                  </a:cubicBezTo>
                  <a:close/>
                  <a:moveTo>
                    <a:pt x="1108" y="1"/>
                  </a:moveTo>
                  <a:cubicBezTo>
                    <a:pt x="489" y="1"/>
                    <a:pt x="1" y="513"/>
                    <a:pt x="1" y="1120"/>
                  </a:cubicBezTo>
                  <a:cubicBezTo>
                    <a:pt x="1" y="1751"/>
                    <a:pt x="501" y="2239"/>
                    <a:pt x="1108" y="2239"/>
                  </a:cubicBezTo>
                  <a:cubicBezTo>
                    <a:pt x="1739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4" name="Google Shape;7656;p63">
              <a:extLst>
                <a:ext uri="{FF2B5EF4-FFF2-40B4-BE49-F238E27FC236}">
                  <a16:creationId xmlns:a16="http://schemas.microsoft.com/office/drawing/2014/main" id="{41DAF7D7-078D-4E71-9D64-3648FB1EA1D9}"/>
                </a:ext>
              </a:extLst>
            </p:cNvPr>
            <p:cNvSpPr/>
            <p:nvPr/>
          </p:nvSpPr>
          <p:spPr>
            <a:xfrm>
              <a:off x="7957483" y="3350848"/>
              <a:ext cx="357387" cy="357387"/>
            </a:xfrm>
            <a:custGeom>
              <a:avLst/>
              <a:gdLst/>
              <a:ahLst/>
              <a:cxnLst/>
              <a:rect l="l" t="t" r="r" b="b"/>
              <a:pathLst>
                <a:path w="11228" h="11228" extrusionOk="0">
                  <a:moveTo>
                    <a:pt x="8454" y="369"/>
                  </a:moveTo>
                  <a:cubicBezTo>
                    <a:pt x="9525" y="369"/>
                    <a:pt x="10406" y="1238"/>
                    <a:pt x="10406" y="2310"/>
                  </a:cubicBezTo>
                  <a:cubicBezTo>
                    <a:pt x="10406" y="3167"/>
                    <a:pt x="9097" y="4691"/>
                    <a:pt x="8454" y="5370"/>
                  </a:cubicBezTo>
                  <a:cubicBezTo>
                    <a:pt x="7823" y="4691"/>
                    <a:pt x="6513" y="3143"/>
                    <a:pt x="6513" y="2310"/>
                  </a:cubicBezTo>
                  <a:cubicBezTo>
                    <a:pt x="6513" y="1227"/>
                    <a:pt x="7370" y="369"/>
                    <a:pt x="8454" y="369"/>
                  </a:cubicBezTo>
                  <a:close/>
                  <a:moveTo>
                    <a:pt x="5620" y="369"/>
                  </a:moveTo>
                  <a:cubicBezTo>
                    <a:pt x="6073" y="369"/>
                    <a:pt x="6537" y="429"/>
                    <a:pt x="6989" y="548"/>
                  </a:cubicBezTo>
                  <a:cubicBezTo>
                    <a:pt x="6477" y="965"/>
                    <a:pt x="6156" y="1596"/>
                    <a:pt x="6156" y="2310"/>
                  </a:cubicBezTo>
                  <a:cubicBezTo>
                    <a:pt x="6156" y="2524"/>
                    <a:pt x="6215" y="2751"/>
                    <a:pt x="6299" y="2989"/>
                  </a:cubicBezTo>
                  <a:lnTo>
                    <a:pt x="536" y="6977"/>
                  </a:lnTo>
                  <a:cubicBezTo>
                    <a:pt x="417" y="6537"/>
                    <a:pt x="358" y="6084"/>
                    <a:pt x="358" y="5620"/>
                  </a:cubicBezTo>
                  <a:cubicBezTo>
                    <a:pt x="358" y="2715"/>
                    <a:pt x="2715" y="369"/>
                    <a:pt x="5620" y="369"/>
                  </a:cubicBezTo>
                  <a:close/>
                  <a:moveTo>
                    <a:pt x="10359" y="3417"/>
                  </a:moveTo>
                  <a:cubicBezTo>
                    <a:pt x="10668" y="4096"/>
                    <a:pt x="10835" y="4858"/>
                    <a:pt x="10835" y="5620"/>
                  </a:cubicBezTo>
                  <a:cubicBezTo>
                    <a:pt x="10871" y="7418"/>
                    <a:pt x="9966" y="9013"/>
                    <a:pt x="8561" y="9966"/>
                  </a:cubicBezTo>
                  <a:lnTo>
                    <a:pt x="5358" y="5394"/>
                  </a:lnTo>
                  <a:lnTo>
                    <a:pt x="7001" y="4191"/>
                  </a:lnTo>
                  <a:cubicBezTo>
                    <a:pt x="7585" y="4989"/>
                    <a:pt x="8263" y="5679"/>
                    <a:pt x="8311" y="5739"/>
                  </a:cubicBezTo>
                  <a:cubicBezTo>
                    <a:pt x="8335" y="5763"/>
                    <a:pt x="8382" y="5799"/>
                    <a:pt x="8430" y="5799"/>
                  </a:cubicBezTo>
                  <a:cubicBezTo>
                    <a:pt x="8478" y="5799"/>
                    <a:pt x="8513" y="5775"/>
                    <a:pt x="8549" y="5739"/>
                  </a:cubicBezTo>
                  <a:cubicBezTo>
                    <a:pt x="8609" y="5679"/>
                    <a:pt x="9764" y="4513"/>
                    <a:pt x="10359" y="3417"/>
                  </a:cubicBezTo>
                  <a:close/>
                  <a:moveTo>
                    <a:pt x="5096" y="5608"/>
                  </a:moveTo>
                  <a:lnTo>
                    <a:pt x="8275" y="10156"/>
                  </a:lnTo>
                  <a:cubicBezTo>
                    <a:pt x="8025" y="10287"/>
                    <a:pt x="7775" y="10406"/>
                    <a:pt x="7525" y="10513"/>
                  </a:cubicBezTo>
                  <a:lnTo>
                    <a:pt x="4430" y="6096"/>
                  </a:lnTo>
                  <a:lnTo>
                    <a:pt x="5096" y="5608"/>
                  </a:lnTo>
                  <a:close/>
                  <a:moveTo>
                    <a:pt x="6466" y="3310"/>
                  </a:moveTo>
                  <a:cubicBezTo>
                    <a:pt x="6573" y="3501"/>
                    <a:pt x="6692" y="3715"/>
                    <a:pt x="6823" y="3905"/>
                  </a:cubicBezTo>
                  <a:lnTo>
                    <a:pt x="3215" y="6537"/>
                  </a:lnTo>
                  <a:cubicBezTo>
                    <a:pt x="3132" y="6596"/>
                    <a:pt x="3132" y="6739"/>
                    <a:pt x="3203" y="6811"/>
                  </a:cubicBezTo>
                  <a:cubicBezTo>
                    <a:pt x="3236" y="6843"/>
                    <a:pt x="3283" y="6862"/>
                    <a:pt x="3329" y="6862"/>
                  </a:cubicBezTo>
                  <a:cubicBezTo>
                    <a:pt x="3366" y="6862"/>
                    <a:pt x="3403" y="6849"/>
                    <a:pt x="3429" y="6822"/>
                  </a:cubicBezTo>
                  <a:lnTo>
                    <a:pt x="4144" y="6299"/>
                  </a:lnTo>
                  <a:lnTo>
                    <a:pt x="7180" y="10632"/>
                  </a:lnTo>
                  <a:cubicBezTo>
                    <a:pt x="6668" y="10799"/>
                    <a:pt x="6156" y="10871"/>
                    <a:pt x="5620" y="10871"/>
                  </a:cubicBezTo>
                  <a:cubicBezTo>
                    <a:pt x="3751" y="10871"/>
                    <a:pt x="2132" y="9906"/>
                    <a:pt x="1191" y="8442"/>
                  </a:cubicBezTo>
                  <a:lnTo>
                    <a:pt x="2727" y="7334"/>
                  </a:lnTo>
                  <a:cubicBezTo>
                    <a:pt x="2822" y="7275"/>
                    <a:pt x="2822" y="7132"/>
                    <a:pt x="2739" y="7061"/>
                  </a:cubicBezTo>
                  <a:cubicBezTo>
                    <a:pt x="2706" y="7028"/>
                    <a:pt x="2663" y="7010"/>
                    <a:pt x="2620" y="7010"/>
                  </a:cubicBezTo>
                  <a:cubicBezTo>
                    <a:pt x="2585" y="7010"/>
                    <a:pt x="2551" y="7022"/>
                    <a:pt x="2525" y="7049"/>
                  </a:cubicBezTo>
                  <a:lnTo>
                    <a:pt x="1012" y="8144"/>
                  </a:lnTo>
                  <a:cubicBezTo>
                    <a:pt x="870" y="7894"/>
                    <a:pt x="751" y="7608"/>
                    <a:pt x="655" y="7334"/>
                  </a:cubicBezTo>
                  <a:lnTo>
                    <a:pt x="6466" y="3310"/>
                  </a:lnTo>
                  <a:close/>
                  <a:moveTo>
                    <a:pt x="5608" y="0"/>
                  </a:moveTo>
                  <a:cubicBezTo>
                    <a:pt x="4108" y="0"/>
                    <a:pt x="2715" y="584"/>
                    <a:pt x="1643" y="1643"/>
                  </a:cubicBezTo>
                  <a:cubicBezTo>
                    <a:pt x="584" y="2703"/>
                    <a:pt x="0" y="4120"/>
                    <a:pt x="0" y="5620"/>
                  </a:cubicBezTo>
                  <a:cubicBezTo>
                    <a:pt x="0" y="7120"/>
                    <a:pt x="584" y="8525"/>
                    <a:pt x="1643" y="9597"/>
                  </a:cubicBezTo>
                  <a:cubicBezTo>
                    <a:pt x="2691" y="10644"/>
                    <a:pt x="4108" y="11228"/>
                    <a:pt x="5608" y="11228"/>
                  </a:cubicBezTo>
                  <a:cubicBezTo>
                    <a:pt x="7120" y="11228"/>
                    <a:pt x="8513" y="10644"/>
                    <a:pt x="9585" y="9597"/>
                  </a:cubicBezTo>
                  <a:cubicBezTo>
                    <a:pt x="10645" y="8537"/>
                    <a:pt x="11228" y="7120"/>
                    <a:pt x="11228" y="5620"/>
                  </a:cubicBezTo>
                  <a:cubicBezTo>
                    <a:pt x="11228" y="4715"/>
                    <a:pt x="11002" y="3822"/>
                    <a:pt x="10585" y="3012"/>
                  </a:cubicBezTo>
                  <a:cubicBezTo>
                    <a:pt x="10692" y="2762"/>
                    <a:pt x="10752" y="2524"/>
                    <a:pt x="10752" y="2310"/>
                  </a:cubicBezTo>
                  <a:cubicBezTo>
                    <a:pt x="10752" y="1048"/>
                    <a:pt x="9716" y="0"/>
                    <a:pt x="8442" y="0"/>
                  </a:cubicBezTo>
                  <a:cubicBezTo>
                    <a:pt x="8037" y="0"/>
                    <a:pt x="7668" y="107"/>
                    <a:pt x="7358" y="286"/>
                  </a:cubicBezTo>
                  <a:cubicBezTo>
                    <a:pt x="6787" y="107"/>
                    <a:pt x="6204" y="0"/>
                    <a:pt x="56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5" name="Google Shape;7675;p63">
            <a:extLst>
              <a:ext uri="{FF2B5EF4-FFF2-40B4-BE49-F238E27FC236}">
                <a16:creationId xmlns:a16="http://schemas.microsoft.com/office/drawing/2014/main" id="{B0C46900-99FE-4AA4-AD3F-0A31B2A5B097}"/>
              </a:ext>
            </a:extLst>
          </p:cNvPr>
          <p:cNvSpPr>
            <a:spLocks noChangeAspect="1"/>
          </p:cNvSpPr>
          <p:nvPr/>
        </p:nvSpPr>
        <p:spPr>
          <a:xfrm>
            <a:off x="344949" y="6052583"/>
            <a:ext cx="390378" cy="390809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endParaRPr sz="14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6" name="Google Shape;7697;p63">
            <a:extLst>
              <a:ext uri="{FF2B5EF4-FFF2-40B4-BE49-F238E27FC236}">
                <a16:creationId xmlns:a16="http://schemas.microsoft.com/office/drawing/2014/main" id="{543D4685-BD11-4F31-8143-822AEC2AF4B1}"/>
              </a:ext>
            </a:extLst>
          </p:cNvPr>
          <p:cNvGrpSpPr>
            <a:grpSpLocks noChangeAspect="1"/>
          </p:cNvGrpSpPr>
          <p:nvPr/>
        </p:nvGrpSpPr>
        <p:grpSpPr>
          <a:xfrm>
            <a:off x="11446620" y="5499762"/>
            <a:ext cx="391205" cy="390809"/>
            <a:chOff x="4650919" y="3817349"/>
            <a:chExt cx="346024" cy="345674"/>
          </a:xfrm>
        </p:grpSpPr>
        <p:sp>
          <p:nvSpPr>
            <p:cNvPr id="17" name="Google Shape;7698;p63">
              <a:extLst>
                <a:ext uri="{FF2B5EF4-FFF2-40B4-BE49-F238E27FC236}">
                  <a16:creationId xmlns:a16="http://schemas.microsoft.com/office/drawing/2014/main" id="{B38AE9CD-57AF-41A7-A141-034870592EFF}"/>
                </a:ext>
              </a:extLst>
            </p:cNvPr>
            <p:cNvSpPr/>
            <p:nvPr/>
          </p:nvSpPr>
          <p:spPr>
            <a:xfrm>
              <a:off x="4650919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42" y="334"/>
                  </a:moveTo>
                  <a:cubicBezTo>
                    <a:pt x="8251" y="334"/>
                    <a:pt x="10526" y="2608"/>
                    <a:pt x="10526" y="5430"/>
                  </a:cubicBezTo>
                  <a:cubicBezTo>
                    <a:pt x="10526" y="8240"/>
                    <a:pt x="8240" y="10514"/>
                    <a:pt x="5442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42" y="334"/>
                  </a:cubicBezTo>
                  <a:close/>
                  <a:moveTo>
                    <a:pt x="5442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0" y="3989"/>
                    <a:pt x="0" y="5430"/>
                  </a:cubicBezTo>
                  <a:cubicBezTo>
                    <a:pt x="0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42" y="10859"/>
                  </a:cubicBezTo>
                  <a:cubicBezTo>
                    <a:pt x="6882" y="10859"/>
                    <a:pt x="8251" y="10300"/>
                    <a:pt x="9275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5" y="1584"/>
                  </a:cubicBezTo>
                  <a:cubicBezTo>
                    <a:pt x="8251" y="560"/>
                    <a:pt x="6882" y="1"/>
                    <a:pt x="54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8" name="Google Shape;7699;p63">
              <a:extLst>
                <a:ext uri="{FF2B5EF4-FFF2-40B4-BE49-F238E27FC236}">
                  <a16:creationId xmlns:a16="http://schemas.microsoft.com/office/drawing/2014/main" id="{BBB8FD48-F921-4DCA-A946-42FD874335A6}"/>
                </a:ext>
              </a:extLst>
            </p:cNvPr>
            <p:cNvSpPr/>
            <p:nvPr/>
          </p:nvSpPr>
          <p:spPr>
            <a:xfrm>
              <a:off x="4701305" y="3867386"/>
              <a:ext cx="244486" cy="242958"/>
            </a:xfrm>
            <a:custGeom>
              <a:avLst/>
              <a:gdLst/>
              <a:ahLst/>
              <a:cxnLst/>
              <a:rect l="l" t="t" r="r" b="b"/>
              <a:pathLst>
                <a:path w="7681" h="7633" extrusionOk="0">
                  <a:moveTo>
                    <a:pt x="3835" y="0"/>
                  </a:moveTo>
                  <a:cubicBezTo>
                    <a:pt x="1727" y="0"/>
                    <a:pt x="13" y="1715"/>
                    <a:pt x="13" y="3822"/>
                  </a:cubicBezTo>
                  <a:cubicBezTo>
                    <a:pt x="13" y="4418"/>
                    <a:pt x="144" y="5001"/>
                    <a:pt x="418" y="5537"/>
                  </a:cubicBezTo>
                  <a:lnTo>
                    <a:pt x="25" y="6501"/>
                  </a:lnTo>
                  <a:cubicBezTo>
                    <a:pt x="1" y="6585"/>
                    <a:pt x="13" y="6656"/>
                    <a:pt x="84" y="6704"/>
                  </a:cubicBezTo>
                  <a:cubicBezTo>
                    <a:pt x="120" y="6727"/>
                    <a:pt x="156" y="6727"/>
                    <a:pt x="191" y="6727"/>
                  </a:cubicBezTo>
                  <a:lnTo>
                    <a:pt x="1370" y="6727"/>
                  </a:lnTo>
                  <a:cubicBezTo>
                    <a:pt x="2061" y="7323"/>
                    <a:pt x="2942" y="7632"/>
                    <a:pt x="3847" y="7632"/>
                  </a:cubicBezTo>
                  <a:cubicBezTo>
                    <a:pt x="5966" y="7632"/>
                    <a:pt x="7680" y="5930"/>
                    <a:pt x="7680" y="3810"/>
                  </a:cubicBezTo>
                  <a:cubicBezTo>
                    <a:pt x="7680" y="3096"/>
                    <a:pt x="7454" y="2394"/>
                    <a:pt x="7085" y="1798"/>
                  </a:cubicBezTo>
                  <a:cubicBezTo>
                    <a:pt x="7052" y="1752"/>
                    <a:pt x="6997" y="1727"/>
                    <a:pt x="6940" y="1727"/>
                  </a:cubicBezTo>
                  <a:cubicBezTo>
                    <a:pt x="6894" y="1727"/>
                    <a:pt x="6848" y="1743"/>
                    <a:pt x="6811" y="1774"/>
                  </a:cubicBezTo>
                  <a:cubicBezTo>
                    <a:pt x="6752" y="1834"/>
                    <a:pt x="6752" y="1917"/>
                    <a:pt x="6787" y="1977"/>
                  </a:cubicBezTo>
                  <a:cubicBezTo>
                    <a:pt x="7133" y="2513"/>
                    <a:pt x="7323" y="3156"/>
                    <a:pt x="7323" y="3846"/>
                  </a:cubicBezTo>
                  <a:cubicBezTo>
                    <a:pt x="7323" y="5763"/>
                    <a:pt x="5764" y="7323"/>
                    <a:pt x="3835" y="7323"/>
                  </a:cubicBezTo>
                  <a:cubicBezTo>
                    <a:pt x="2989" y="7323"/>
                    <a:pt x="2168" y="7013"/>
                    <a:pt x="1537" y="6442"/>
                  </a:cubicBezTo>
                  <a:cubicBezTo>
                    <a:pt x="1501" y="6418"/>
                    <a:pt x="1453" y="6406"/>
                    <a:pt x="1418" y="6406"/>
                  </a:cubicBezTo>
                  <a:lnTo>
                    <a:pt x="430" y="6406"/>
                  </a:lnTo>
                  <a:lnTo>
                    <a:pt x="763" y="5596"/>
                  </a:lnTo>
                  <a:cubicBezTo>
                    <a:pt x="775" y="5549"/>
                    <a:pt x="775" y="5489"/>
                    <a:pt x="763" y="5453"/>
                  </a:cubicBezTo>
                  <a:cubicBezTo>
                    <a:pt x="489" y="4953"/>
                    <a:pt x="358" y="4394"/>
                    <a:pt x="358" y="3822"/>
                  </a:cubicBezTo>
                  <a:cubicBezTo>
                    <a:pt x="358" y="1905"/>
                    <a:pt x="1918" y="346"/>
                    <a:pt x="3835" y="346"/>
                  </a:cubicBezTo>
                  <a:cubicBezTo>
                    <a:pt x="4787" y="346"/>
                    <a:pt x="5656" y="727"/>
                    <a:pt x="6276" y="1346"/>
                  </a:cubicBezTo>
                  <a:cubicBezTo>
                    <a:pt x="6305" y="1376"/>
                    <a:pt x="6350" y="1390"/>
                    <a:pt x="6395" y="1390"/>
                  </a:cubicBezTo>
                  <a:cubicBezTo>
                    <a:pt x="6439" y="1390"/>
                    <a:pt x="6484" y="1376"/>
                    <a:pt x="6514" y="1346"/>
                  </a:cubicBezTo>
                  <a:cubicBezTo>
                    <a:pt x="6573" y="1262"/>
                    <a:pt x="6573" y="1167"/>
                    <a:pt x="6514" y="1108"/>
                  </a:cubicBezTo>
                  <a:cubicBezTo>
                    <a:pt x="5835" y="417"/>
                    <a:pt x="4882" y="0"/>
                    <a:pt x="3835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9" name="Google Shape;7700;p63">
              <a:extLst>
                <a:ext uri="{FF2B5EF4-FFF2-40B4-BE49-F238E27FC236}">
                  <a16:creationId xmlns:a16="http://schemas.microsoft.com/office/drawing/2014/main" id="{A2DD5592-50B3-41DC-A1F9-8643ED3683BE}"/>
                </a:ext>
              </a:extLst>
            </p:cNvPr>
            <p:cNvSpPr/>
            <p:nvPr/>
          </p:nvSpPr>
          <p:spPr>
            <a:xfrm>
              <a:off x="4749464" y="3911534"/>
              <a:ext cx="153134" cy="151065"/>
            </a:xfrm>
            <a:custGeom>
              <a:avLst/>
              <a:gdLst/>
              <a:ahLst/>
              <a:cxnLst/>
              <a:rect l="l" t="t" r="r" b="b"/>
              <a:pathLst>
                <a:path w="4811" h="4746" extrusionOk="0">
                  <a:moveTo>
                    <a:pt x="1384" y="0"/>
                  </a:moveTo>
                  <a:cubicBezTo>
                    <a:pt x="1342" y="0"/>
                    <a:pt x="1304" y="18"/>
                    <a:pt x="1274" y="54"/>
                  </a:cubicBezTo>
                  <a:lnTo>
                    <a:pt x="274" y="1054"/>
                  </a:lnTo>
                  <a:cubicBezTo>
                    <a:pt x="36" y="1292"/>
                    <a:pt x="0" y="1661"/>
                    <a:pt x="202" y="1935"/>
                  </a:cubicBezTo>
                  <a:cubicBezTo>
                    <a:pt x="619" y="2495"/>
                    <a:pt x="1072" y="3031"/>
                    <a:pt x="1572" y="3531"/>
                  </a:cubicBezTo>
                  <a:cubicBezTo>
                    <a:pt x="1601" y="3560"/>
                    <a:pt x="1646" y="3575"/>
                    <a:pt x="1691" y="3575"/>
                  </a:cubicBezTo>
                  <a:cubicBezTo>
                    <a:pt x="1735" y="3575"/>
                    <a:pt x="1780" y="3560"/>
                    <a:pt x="1810" y="3531"/>
                  </a:cubicBezTo>
                  <a:cubicBezTo>
                    <a:pt x="1881" y="3447"/>
                    <a:pt x="1869" y="3352"/>
                    <a:pt x="1810" y="3293"/>
                  </a:cubicBezTo>
                  <a:cubicBezTo>
                    <a:pt x="1310" y="2816"/>
                    <a:pt x="869" y="2304"/>
                    <a:pt x="464" y="1745"/>
                  </a:cubicBezTo>
                  <a:cubicBezTo>
                    <a:pt x="381" y="1602"/>
                    <a:pt x="393" y="1423"/>
                    <a:pt x="500" y="1304"/>
                  </a:cubicBezTo>
                  <a:lnTo>
                    <a:pt x="1369" y="435"/>
                  </a:lnTo>
                  <a:lnTo>
                    <a:pt x="2107" y="1161"/>
                  </a:lnTo>
                  <a:lnTo>
                    <a:pt x="1750" y="1518"/>
                  </a:lnTo>
                  <a:cubicBezTo>
                    <a:pt x="1703" y="1566"/>
                    <a:pt x="1691" y="1638"/>
                    <a:pt x="1703" y="1697"/>
                  </a:cubicBezTo>
                  <a:cubicBezTo>
                    <a:pt x="1941" y="2400"/>
                    <a:pt x="2405" y="2876"/>
                    <a:pt x="3096" y="3090"/>
                  </a:cubicBezTo>
                  <a:cubicBezTo>
                    <a:pt x="3112" y="3097"/>
                    <a:pt x="3131" y="3100"/>
                    <a:pt x="3150" y="3100"/>
                  </a:cubicBezTo>
                  <a:cubicBezTo>
                    <a:pt x="3198" y="3100"/>
                    <a:pt x="3248" y="3080"/>
                    <a:pt x="3274" y="3054"/>
                  </a:cubicBezTo>
                  <a:lnTo>
                    <a:pt x="3631" y="2697"/>
                  </a:lnTo>
                  <a:lnTo>
                    <a:pt x="4370" y="3423"/>
                  </a:lnTo>
                  <a:lnTo>
                    <a:pt x="3489" y="4305"/>
                  </a:lnTo>
                  <a:cubicBezTo>
                    <a:pt x="3424" y="4369"/>
                    <a:pt x="3343" y="4402"/>
                    <a:pt x="3261" y="4402"/>
                  </a:cubicBezTo>
                  <a:cubicBezTo>
                    <a:pt x="3191" y="4402"/>
                    <a:pt x="3120" y="4378"/>
                    <a:pt x="3060" y="4328"/>
                  </a:cubicBezTo>
                  <a:cubicBezTo>
                    <a:pt x="2834" y="4162"/>
                    <a:pt x="2607" y="4007"/>
                    <a:pt x="2405" y="3828"/>
                  </a:cubicBezTo>
                  <a:cubicBezTo>
                    <a:pt x="2368" y="3801"/>
                    <a:pt x="2330" y="3789"/>
                    <a:pt x="2295" y="3789"/>
                  </a:cubicBezTo>
                  <a:cubicBezTo>
                    <a:pt x="2251" y="3789"/>
                    <a:pt x="2212" y="3807"/>
                    <a:pt x="2179" y="3840"/>
                  </a:cubicBezTo>
                  <a:cubicBezTo>
                    <a:pt x="2107" y="3912"/>
                    <a:pt x="2119" y="4031"/>
                    <a:pt x="2191" y="4090"/>
                  </a:cubicBezTo>
                  <a:cubicBezTo>
                    <a:pt x="2417" y="4269"/>
                    <a:pt x="2643" y="4447"/>
                    <a:pt x="2858" y="4614"/>
                  </a:cubicBezTo>
                  <a:cubicBezTo>
                    <a:pt x="2977" y="4697"/>
                    <a:pt x="3119" y="4745"/>
                    <a:pt x="3250" y="4745"/>
                  </a:cubicBezTo>
                  <a:cubicBezTo>
                    <a:pt x="3429" y="4745"/>
                    <a:pt x="3596" y="4674"/>
                    <a:pt x="3727" y="4555"/>
                  </a:cubicBezTo>
                  <a:lnTo>
                    <a:pt x="4727" y="3554"/>
                  </a:lnTo>
                  <a:cubicBezTo>
                    <a:pt x="4798" y="3495"/>
                    <a:pt x="4810" y="3423"/>
                    <a:pt x="4786" y="3352"/>
                  </a:cubicBezTo>
                  <a:cubicBezTo>
                    <a:pt x="4763" y="3328"/>
                    <a:pt x="4751" y="3304"/>
                    <a:pt x="4739" y="3293"/>
                  </a:cubicBezTo>
                  <a:lnTo>
                    <a:pt x="3774" y="2316"/>
                  </a:lnTo>
                  <a:cubicBezTo>
                    <a:pt x="3733" y="2280"/>
                    <a:pt x="3688" y="2263"/>
                    <a:pt x="3646" y="2263"/>
                  </a:cubicBezTo>
                  <a:cubicBezTo>
                    <a:pt x="3605" y="2263"/>
                    <a:pt x="3566" y="2280"/>
                    <a:pt x="3536" y="2316"/>
                  </a:cubicBezTo>
                  <a:lnTo>
                    <a:pt x="3131" y="2721"/>
                  </a:lnTo>
                  <a:cubicBezTo>
                    <a:pt x="2619" y="2531"/>
                    <a:pt x="2286" y="2185"/>
                    <a:pt x="2072" y="1661"/>
                  </a:cubicBezTo>
                  <a:lnTo>
                    <a:pt x="2477" y="1268"/>
                  </a:lnTo>
                  <a:cubicBezTo>
                    <a:pt x="2548" y="1185"/>
                    <a:pt x="2548" y="1090"/>
                    <a:pt x="2477" y="1030"/>
                  </a:cubicBezTo>
                  <a:lnTo>
                    <a:pt x="1512" y="54"/>
                  </a:lnTo>
                  <a:cubicBezTo>
                    <a:pt x="1470" y="18"/>
                    <a:pt x="1426" y="0"/>
                    <a:pt x="138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20" name="Google Shape;7513;p63">
            <a:extLst>
              <a:ext uri="{FF2B5EF4-FFF2-40B4-BE49-F238E27FC236}">
                <a16:creationId xmlns:a16="http://schemas.microsoft.com/office/drawing/2014/main" id="{EC3C4A13-B57E-45F5-A43F-0CCBB4DB5465}"/>
              </a:ext>
            </a:extLst>
          </p:cNvPr>
          <p:cNvGrpSpPr>
            <a:grpSpLocks noChangeAspect="1"/>
          </p:cNvGrpSpPr>
          <p:nvPr/>
        </p:nvGrpSpPr>
        <p:grpSpPr>
          <a:xfrm>
            <a:off x="335553" y="5418394"/>
            <a:ext cx="399774" cy="428194"/>
            <a:chOff x="5170480" y="2934639"/>
            <a:chExt cx="261929" cy="280550"/>
          </a:xfrm>
        </p:grpSpPr>
        <p:sp>
          <p:nvSpPr>
            <p:cNvPr id="21" name="Google Shape;7514;p63">
              <a:extLst>
                <a:ext uri="{FF2B5EF4-FFF2-40B4-BE49-F238E27FC236}">
                  <a16:creationId xmlns:a16="http://schemas.microsoft.com/office/drawing/2014/main" id="{2FC0F49D-9C7C-4DD0-B565-12DA5F937AE1}"/>
                </a:ext>
              </a:extLst>
            </p:cNvPr>
            <p:cNvSpPr/>
            <p:nvPr/>
          </p:nvSpPr>
          <p:spPr>
            <a:xfrm>
              <a:off x="5170480" y="2934639"/>
              <a:ext cx="243340" cy="280550"/>
            </a:xfrm>
            <a:custGeom>
              <a:avLst/>
              <a:gdLst/>
              <a:ahLst/>
              <a:cxnLst/>
              <a:rect l="l" t="t" r="r" b="b"/>
              <a:pathLst>
                <a:path w="7645" h="8814" extrusionOk="0">
                  <a:moveTo>
                    <a:pt x="4192" y="301"/>
                  </a:moveTo>
                  <a:lnTo>
                    <a:pt x="5228" y="1337"/>
                  </a:lnTo>
                  <a:lnTo>
                    <a:pt x="3144" y="1337"/>
                  </a:lnTo>
                  <a:lnTo>
                    <a:pt x="4192" y="301"/>
                  </a:lnTo>
                  <a:close/>
                  <a:moveTo>
                    <a:pt x="4190" y="0"/>
                  </a:moveTo>
                  <a:cubicBezTo>
                    <a:pt x="4156" y="0"/>
                    <a:pt x="4120" y="9"/>
                    <a:pt x="4097" y="27"/>
                  </a:cubicBezTo>
                  <a:lnTo>
                    <a:pt x="2787" y="1337"/>
                  </a:lnTo>
                  <a:lnTo>
                    <a:pt x="703" y="1337"/>
                  </a:lnTo>
                  <a:cubicBezTo>
                    <a:pt x="632" y="1337"/>
                    <a:pt x="572" y="1396"/>
                    <a:pt x="572" y="1480"/>
                  </a:cubicBezTo>
                  <a:lnTo>
                    <a:pt x="572" y="3623"/>
                  </a:lnTo>
                  <a:lnTo>
                    <a:pt x="144" y="3623"/>
                  </a:lnTo>
                  <a:cubicBezTo>
                    <a:pt x="60" y="3623"/>
                    <a:pt x="1" y="3682"/>
                    <a:pt x="1" y="3754"/>
                  </a:cubicBezTo>
                  <a:lnTo>
                    <a:pt x="1" y="8683"/>
                  </a:lnTo>
                  <a:cubicBezTo>
                    <a:pt x="1" y="8754"/>
                    <a:pt x="60" y="8814"/>
                    <a:pt x="144" y="8814"/>
                  </a:cubicBezTo>
                  <a:lnTo>
                    <a:pt x="1489" y="8814"/>
                  </a:lnTo>
                  <a:cubicBezTo>
                    <a:pt x="1572" y="8814"/>
                    <a:pt x="1632" y="8754"/>
                    <a:pt x="1632" y="8683"/>
                  </a:cubicBezTo>
                  <a:cubicBezTo>
                    <a:pt x="1632" y="8599"/>
                    <a:pt x="1572" y="8540"/>
                    <a:pt x="1489" y="8540"/>
                  </a:cubicBezTo>
                  <a:lnTo>
                    <a:pt x="275" y="8540"/>
                  </a:lnTo>
                  <a:lnTo>
                    <a:pt x="275" y="4004"/>
                  </a:lnTo>
                  <a:lnTo>
                    <a:pt x="882" y="4456"/>
                  </a:lnTo>
                  <a:cubicBezTo>
                    <a:pt x="904" y="4469"/>
                    <a:pt x="928" y="4476"/>
                    <a:pt x="952" y="4476"/>
                  </a:cubicBezTo>
                  <a:cubicBezTo>
                    <a:pt x="992" y="4476"/>
                    <a:pt x="1031" y="4458"/>
                    <a:pt x="1061" y="4420"/>
                  </a:cubicBezTo>
                  <a:cubicBezTo>
                    <a:pt x="1108" y="4361"/>
                    <a:pt x="1096" y="4289"/>
                    <a:pt x="1037" y="4242"/>
                  </a:cubicBezTo>
                  <a:lnTo>
                    <a:pt x="834" y="4087"/>
                  </a:lnTo>
                  <a:lnTo>
                    <a:pt x="834" y="3766"/>
                  </a:lnTo>
                  <a:lnTo>
                    <a:pt x="834" y="3754"/>
                  </a:lnTo>
                  <a:lnTo>
                    <a:pt x="834" y="3730"/>
                  </a:lnTo>
                  <a:lnTo>
                    <a:pt x="834" y="1610"/>
                  </a:lnTo>
                  <a:lnTo>
                    <a:pt x="7371" y="1610"/>
                  </a:lnTo>
                  <a:lnTo>
                    <a:pt x="7371" y="2099"/>
                  </a:lnTo>
                  <a:cubicBezTo>
                    <a:pt x="7371" y="2170"/>
                    <a:pt x="7430" y="2230"/>
                    <a:pt x="7502" y="2230"/>
                  </a:cubicBezTo>
                  <a:cubicBezTo>
                    <a:pt x="7585" y="2230"/>
                    <a:pt x="7645" y="2170"/>
                    <a:pt x="7645" y="2099"/>
                  </a:cubicBezTo>
                  <a:lnTo>
                    <a:pt x="7645" y="1468"/>
                  </a:lnTo>
                  <a:cubicBezTo>
                    <a:pt x="7633" y="1396"/>
                    <a:pt x="7573" y="1337"/>
                    <a:pt x="7490" y="1337"/>
                  </a:cubicBezTo>
                  <a:lnTo>
                    <a:pt x="5585" y="1337"/>
                  </a:lnTo>
                  <a:lnTo>
                    <a:pt x="4275" y="27"/>
                  </a:lnTo>
                  <a:cubicBezTo>
                    <a:pt x="4257" y="9"/>
                    <a:pt x="4225" y="0"/>
                    <a:pt x="419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2" name="Google Shape;7515;p63">
              <a:extLst>
                <a:ext uri="{FF2B5EF4-FFF2-40B4-BE49-F238E27FC236}">
                  <a16:creationId xmlns:a16="http://schemas.microsoft.com/office/drawing/2014/main" id="{0EC1B776-813A-4181-9366-EE698BF7EA7D}"/>
                </a:ext>
              </a:extLst>
            </p:cNvPr>
            <p:cNvSpPr/>
            <p:nvPr/>
          </p:nvSpPr>
          <p:spPr>
            <a:xfrm>
              <a:off x="5217493" y="3007116"/>
              <a:ext cx="34122" cy="34122"/>
            </a:xfrm>
            <a:custGeom>
              <a:avLst/>
              <a:gdLst/>
              <a:ahLst/>
              <a:cxnLst/>
              <a:rect l="l" t="t" r="r" b="b"/>
              <a:pathLst>
                <a:path w="1072" h="1072" extrusionOk="0">
                  <a:moveTo>
                    <a:pt x="810" y="262"/>
                  </a:moveTo>
                  <a:lnTo>
                    <a:pt x="810" y="810"/>
                  </a:lnTo>
                  <a:lnTo>
                    <a:pt x="274" y="810"/>
                  </a:lnTo>
                  <a:lnTo>
                    <a:pt x="274" y="262"/>
                  </a:lnTo>
                  <a:close/>
                  <a:moveTo>
                    <a:pt x="143" y="0"/>
                  </a:moveTo>
                  <a:cubicBezTo>
                    <a:pt x="60" y="0"/>
                    <a:pt x="0" y="60"/>
                    <a:pt x="0" y="131"/>
                  </a:cubicBezTo>
                  <a:lnTo>
                    <a:pt x="0" y="941"/>
                  </a:lnTo>
                  <a:cubicBezTo>
                    <a:pt x="0" y="1012"/>
                    <a:pt x="60" y="1072"/>
                    <a:pt x="143" y="1072"/>
                  </a:cubicBezTo>
                  <a:lnTo>
                    <a:pt x="941" y="1072"/>
                  </a:lnTo>
                  <a:cubicBezTo>
                    <a:pt x="1012" y="1072"/>
                    <a:pt x="1072" y="1012"/>
                    <a:pt x="1072" y="941"/>
                  </a:cubicBezTo>
                  <a:lnTo>
                    <a:pt x="1072" y="131"/>
                  </a:lnTo>
                  <a:cubicBezTo>
                    <a:pt x="1060" y="60"/>
                    <a:pt x="1000" y="0"/>
                    <a:pt x="941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Google Shape;7516;p63">
              <a:extLst>
                <a:ext uri="{FF2B5EF4-FFF2-40B4-BE49-F238E27FC236}">
                  <a16:creationId xmlns:a16="http://schemas.microsoft.com/office/drawing/2014/main" id="{3D628705-9B3A-4F5A-B0FE-6B74116BCABB}"/>
                </a:ext>
              </a:extLst>
            </p:cNvPr>
            <p:cNvSpPr/>
            <p:nvPr/>
          </p:nvSpPr>
          <p:spPr>
            <a:xfrm>
              <a:off x="5264474" y="3007116"/>
              <a:ext cx="26196" cy="8371"/>
            </a:xfrm>
            <a:custGeom>
              <a:avLst/>
              <a:gdLst/>
              <a:ahLst/>
              <a:cxnLst/>
              <a:rect l="l" t="t" r="r" b="b"/>
              <a:pathLst>
                <a:path w="823" h="263" extrusionOk="0">
                  <a:moveTo>
                    <a:pt x="132" y="0"/>
                  </a:moveTo>
                  <a:cubicBezTo>
                    <a:pt x="60" y="0"/>
                    <a:pt x="1" y="60"/>
                    <a:pt x="1" y="131"/>
                  </a:cubicBezTo>
                  <a:cubicBezTo>
                    <a:pt x="1" y="215"/>
                    <a:pt x="60" y="262"/>
                    <a:pt x="132" y="262"/>
                  </a:cubicBezTo>
                  <a:lnTo>
                    <a:pt x="679" y="262"/>
                  </a:lnTo>
                  <a:cubicBezTo>
                    <a:pt x="763" y="262"/>
                    <a:pt x="822" y="215"/>
                    <a:pt x="822" y="131"/>
                  </a:cubicBezTo>
                  <a:cubicBezTo>
                    <a:pt x="822" y="60"/>
                    <a:pt x="763" y="0"/>
                    <a:pt x="67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Google Shape;7517;p63">
              <a:extLst>
                <a:ext uri="{FF2B5EF4-FFF2-40B4-BE49-F238E27FC236}">
                  <a16:creationId xmlns:a16="http://schemas.microsoft.com/office/drawing/2014/main" id="{E8851FBF-FA92-4589-9DFD-10E2DFDB2AFC}"/>
                </a:ext>
              </a:extLst>
            </p:cNvPr>
            <p:cNvSpPr/>
            <p:nvPr/>
          </p:nvSpPr>
          <p:spPr>
            <a:xfrm>
              <a:off x="5264856" y="3029079"/>
              <a:ext cx="86068" cy="8371"/>
            </a:xfrm>
            <a:custGeom>
              <a:avLst/>
              <a:gdLst/>
              <a:ahLst/>
              <a:cxnLst/>
              <a:rect l="l" t="t" r="r" b="b"/>
              <a:pathLst>
                <a:path w="2704" h="263" extrusionOk="0">
                  <a:moveTo>
                    <a:pt x="143" y="1"/>
                  </a:moveTo>
                  <a:cubicBezTo>
                    <a:pt x="60" y="1"/>
                    <a:pt x="1" y="60"/>
                    <a:pt x="1" y="132"/>
                  </a:cubicBezTo>
                  <a:cubicBezTo>
                    <a:pt x="1" y="203"/>
                    <a:pt x="60" y="263"/>
                    <a:pt x="143" y="263"/>
                  </a:cubicBezTo>
                  <a:lnTo>
                    <a:pt x="2560" y="263"/>
                  </a:lnTo>
                  <a:cubicBezTo>
                    <a:pt x="2644" y="263"/>
                    <a:pt x="2703" y="203"/>
                    <a:pt x="2703" y="132"/>
                  </a:cubicBezTo>
                  <a:cubicBezTo>
                    <a:pt x="2679" y="60"/>
                    <a:pt x="2620" y="1"/>
                    <a:pt x="254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5" name="Google Shape;7518;p63">
              <a:extLst>
                <a:ext uri="{FF2B5EF4-FFF2-40B4-BE49-F238E27FC236}">
                  <a16:creationId xmlns:a16="http://schemas.microsoft.com/office/drawing/2014/main" id="{CC922C22-15E0-4102-A82E-E720F49AE563}"/>
                </a:ext>
              </a:extLst>
            </p:cNvPr>
            <p:cNvSpPr/>
            <p:nvPr/>
          </p:nvSpPr>
          <p:spPr>
            <a:xfrm>
              <a:off x="5227710" y="3062819"/>
              <a:ext cx="51565" cy="8753"/>
            </a:xfrm>
            <a:custGeom>
              <a:avLst/>
              <a:gdLst/>
              <a:ahLst/>
              <a:cxnLst/>
              <a:rect l="l" t="t" r="r" b="b"/>
              <a:pathLst>
                <a:path w="1620" h="275" extrusionOk="0">
                  <a:moveTo>
                    <a:pt x="132" y="0"/>
                  </a:moveTo>
                  <a:cubicBezTo>
                    <a:pt x="60" y="0"/>
                    <a:pt x="1" y="60"/>
                    <a:pt x="1" y="143"/>
                  </a:cubicBezTo>
                  <a:cubicBezTo>
                    <a:pt x="1" y="215"/>
                    <a:pt x="60" y="274"/>
                    <a:pt x="132" y="274"/>
                  </a:cubicBezTo>
                  <a:lnTo>
                    <a:pt x="1489" y="274"/>
                  </a:lnTo>
                  <a:cubicBezTo>
                    <a:pt x="1560" y="274"/>
                    <a:pt x="1620" y="215"/>
                    <a:pt x="1620" y="143"/>
                  </a:cubicBezTo>
                  <a:cubicBezTo>
                    <a:pt x="1620" y="72"/>
                    <a:pt x="1560" y="0"/>
                    <a:pt x="148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Google Shape;7519;p63">
              <a:extLst>
                <a:ext uri="{FF2B5EF4-FFF2-40B4-BE49-F238E27FC236}">
                  <a16:creationId xmlns:a16="http://schemas.microsoft.com/office/drawing/2014/main" id="{D5D7DCD0-A32D-4418-BA53-D3446A080033}"/>
                </a:ext>
              </a:extLst>
            </p:cNvPr>
            <p:cNvSpPr/>
            <p:nvPr/>
          </p:nvSpPr>
          <p:spPr>
            <a:xfrm>
              <a:off x="5196644" y="3182945"/>
              <a:ext cx="42461" cy="8371"/>
            </a:xfrm>
            <a:custGeom>
              <a:avLst/>
              <a:gdLst/>
              <a:ahLst/>
              <a:cxnLst/>
              <a:rect l="l" t="t" r="r" b="b"/>
              <a:pathLst>
                <a:path w="1334" h="263" extrusionOk="0">
                  <a:moveTo>
                    <a:pt x="143" y="1"/>
                  </a:moveTo>
                  <a:cubicBezTo>
                    <a:pt x="60" y="1"/>
                    <a:pt x="0" y="60"/>
                    <a:pt x="0" y="132"/>
                  </a:cubicBezTo>
                  <a:cubicBezTo>
                    <a:pt x="0" y="203"/>
                    <a:pt x="60" y="263"/>
                    <a:pt x="143" y="263"/>
                  </a:cubicBezTo>
                  <a:lnTo>
                    <a:pt x="1191" y="263"/>
                  </a:lnTo>
                  <a:cubicBezTo>
                    <a:pt x="1274" y="263"/>
                    <a:pt x="1334" y="203"/>
                    <a:pt x="1334" y="132"/>
                  </a:cubicBezTo>
                  <a:cubicBezTo>
                    <a:pt x="1310" y="60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7" name="Google Shape;7520;p63">
              <a:extLst>
                <a:ext uri="{FF2B5EF4-FFF2-40B4-BE49-F238E27FC236}">
                  <a16:creationId xmlns:a16="http://schemas.microsoft.com/office/drawing/2014/main" id="{2FEC3DBB-E747-4EF7-A0C5-142CC844C5E3}"/>
                </a:ext>
              </a:extLst>
            </p:cNvPr>
            <p:cNvSpPr/>
            <p:nvPr/>
          </p:nvSpPr>
          <p:spPr>
            <a:xfrm>
              <a:off x="5210299" y="3013928"/>
              <a:ext cx="222110" cy="201261"/>
            </a:xfrm>
            <a:custGeom>
              <a:avLst/>
              <a:gdLst/>
              <a:ahLst/>
              <a:cxnLst/>
              <a:rect l="l" t="t" r="r" b="b"/>
              <a:pathLst>
                <a:path w="6978" h="6323" extrusionOk="0">
                  <a:moveTo>
                    <a:pt x="4679" y="2632"/>
                  </a:moveTo>
                  <a:lnTo>
                    <a:pt x="4274" y="2929"/>
                  </a:lnTo>
                  <a:lnTo>
                    <a:pt x="1441" y="2929"/>
                  </a:lnTo>
                  <a:lnTo>
                    <a:pt x="1024" y="2632"/>
                  </a:lnTo>
                  <a:close/>
                  <a:moveTo>
                    <a:pt x="3905" y="3168"/>
                  </a:moveTo>
                  <a:lnTo>
                    <a:pt x="3500" y="3465"/>
                  </a:lnTo>
                  <a:lnTo>
                    <a:pt x="2179" y="3465"/>
                  </a:lnTo>
                  <a:lnTo>
                    <a:pt x="1774" y="3168"/>
                  </a:lnTo>
                  <a:close/>
                  <a:moveTo>
                    <a:pt x="3143" y="3727"/>
                  </a:moveTo>
                  <a:lnTo>
                    <a:pt x="2846" y="3942"/>
                  </a:lnTo>
                  <a:lnTo>
                    <a:pt x="2548" y="3727"/>
                  </a:lnTo>
                  <a:close/>
                  <a:moveTo>
                    <a:pt x="6239" y="1"/>
                  </a:moveTo>
                  <a:cubicBezTo>
                    <a:pt x="6167" y="1"/>
                    <a:pt x="6108" y="48"/>
                    <a:pt x="6108" y="132"/>
                  </a:cubicBezTo>
                  <a:lnTo>
                    <a:pt x="6108" y="1263"/>
                  </a:lnTo>
                  <a:lnTo>
                    <a:pt x="6108" y="1596"/>
                  </a:lnTo>
                  <a:lnTo>
                    <a:pt x="5036" y="2382"/>
                  </a:lnTo>
                  <a:lnTo>
                    <a:pt x="667" y="2382"/>
                  </a:lnTo>
                  <a:lnTo>
                    <a:pt x="226" y="2060"/>
                  </a:lnTo>
                  <a:cubicBezTo>
                    <a:pt x="204" y="2047"/>
                    <a:pt x="180" y="2040"/>
                    <a:pt x="156" y="2040"/>
                  </a:cubicBezTo>
                  <a:cubicBezTo>
                    <a:pt x="116" y="2040"/>
                    <a:pt x="77" y="2059"/>
                    <a:pt x="48" y="2096"/>
                  </a:cubicBezTo>
                  <a:cubicBezTo>
                    <a:pt x="0" y="2156"/>
                    <a:pt x="24" y="2227"/>
                    <a:pt x="83" y="2275"/>
                  </a:cubicBezTo>
                  <a:lnTo>
                    <a:pt x="2786" y="4203"/>
                  </a:lnTo>
                  <a:cubicBezTo>
                    <a:pt x="2810" y="4221"/>
                    <a:pt x="2837" y="4230"/>
                    <a:pt x="2863" y="4230"/>
                  </a:cubicBezTo>
                  <a:cubicBezTo>
                    <a:pt x="2890" y="4230"/>
                    <a:pt x="2917" y="4221"/>
                    <a:pt x="2941" y="4203"/>
                  </a:cubicBezTo>
                  <a:lnTo>
                    <a:pt x="6703" y="1513"/>
                  </a:lnTo>
                  <a:lnTo>
                    <a:pt x="6703" y="6049"/>
                  </a:lnTo>
                  <a:lnTo>
                    <a:pt x="786" y="6049"/>
                  </a:lnTo>
                  <a:cubicBezTo>
                    <a:pt x="702" y="6049"/>
                    <a:pt x="643" y="6108"/>
                    <a:pt x="643" y="6192"/>
                  </a:cubicBezTo>
                  <a:cubicBezTo>
                    <a:pt x="643" y="6263"/>
                    <a:pt x="702" y="6323"/>
                    <a:pt x="786" y="6323"/>
                  </a:cubicBezTo>
                  <a:lnTo>
                    <a:pt x="6834" y="6323"/>
                  </a:lnTo>
                  <a:cubicBezTo>
                    <a:pt x="6918" y="6323"/>
                    <a:pt x="6977" y="6263"/>
                    <a:pt x="6977" y="6192"/>
                  </a:cubicBezTo>
                  <a:lnTo>
                    <a:pt x="6977" y="1263"/>
                  </a:lnTo>
                  <a:cubicBezTo>
                    <a:pt x="6941" y="1263"/>
                    <a:pt x="6941" y="1239"/>
                    <a:pt x="6941" y="1239"/>
                  </a:cubicBezTo>
                  <a:cubicBezTo>
                    <a:pt x="6929" y="1191"/>
                    <a:pt x="6882" y="1132"/>
                    <a:pt x="6810" y="1132"/>
                  </a:cubicBezTo>
                  <a:lnTo>
                    <a:pt x="6370" y="1132"/>
                  </a:lnTo>
                  <a:lnTo>
                    <a:pt x="6370" y="132"/>
                  </a:lnTo>
                  <a:cubicBezTo>
                    <a:pt x="6370" y="48"/>
                    <a:pt x="6310" y="1"/>
                    <a:pt x="6239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 sz="14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A0ACE8C-1545-48F1-935D-2AAF987DAEE1}"/>
              </a:ext>
            </a:extLst>
          </p:cNvPr>
          <p:cNvSpPr txBox="1"/>
          <p:nvPr/>
        </p:nvSpPr>
        <p:spPr>
          <a:xfrm>
            <a:off x="649966" y="6094098"/>
            <a:ext cx="3734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www.facebook.com/departamentjkgee/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153953-7A5F-461B-BD95-FB9D9B81BC57}"/>
              </a:ext>
            </a:extLst>
          </p:cNvPr>
          <p:cNvSpPr txBox="1"/>
          <p:nvPr/>
        </p:nvSpPr>
        <p:spPr>
          <a:xfrm>
            <a:off x="138673" y="5525163"/>
            <a:ext cx="3734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gujkg@rv.gov.ua</a:t>
            </a:r>
            <a:endParaRPr lang="en-US" sz="1400" b="1" dirty="0">
              <a:latin typeface="Lato" panose="020F05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72EE7E-8265-4A9A-AEE4-EA7CE0E20879}"/>
              </a:ext>
            </a:extLst>
          </p:cNvPr>
          <p:cNvSpPr txBox="1"/>
          <p:nvPr/>
        </p:nvSpPr>
        <p:spPr>
          <a:xfrm>
            <a:off x="7860941" y="6128514"/>
            <a:ext cx="3734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м. Рівне, вул. </a:t>
            </a:r>
            <a:r>
              <a:rPr lang="uk-UA" sz="1400" b="1" dirty="0" err="1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І.Вишенського</a:t>
            </a:r>
            <a:r>
              <a:rPr lang="uk-UA" sz="1400" b="1" dirty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, 4а, 401</a:t>
            </a:r>
            <a:endParaRPr lang="en-US" sz="1400" b="1" dirty="0">
              <a:latin typeface="Lato" panose="020F05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C17325-2C30-4758-A099-4539A3C28E04}"/>
              </a:ext>
            </a:extLst>
          </p:cNvPr>
          <p:cNvSpPr txBox="1"/>
          <p:nvPr/>
        </p:nvSpPr>
        <p:spPr>
          <a:xfrm>
            <a:off x="8156107" y="5537751"/>
            <a:ext cx="37340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400" b="1" dirty="0" smtClean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0362 </a:t>
            </a:r>
            <a:r>
              <a:rPr lang="uk-UA" sz="1400" b="1" dirty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653 </a:t>
            </a:r>
            <a:r>
              <a:rPr lang="uk-UA" sz="1400" b="1" dirty="0" smtClean="0">
                <a:latin typeface="Lato" panose="020F0502020204030203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706</a:t>
            </a:r>
            <a:endParaRPr lang="en-US" sz="1400" b="1" dirty="0">
              <a:latin typeface="Lato" panose="020F0502020204030203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3574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3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2686A7"/>
      </a:accent1>
      <a:accent2>
        <a:srgbClr val="54BE71"/>
      </a:accent2>
      <a:accent3>
        <a:srgbClr val="8BC248"/>
      </a:accent3>
      <a:accent4>
        <a:srgbClr val="EF9527"/>
      </a:accent4>
      <a:accent5>
        <a:srgbClr val="ED423D"/>
      </a:accent5>
      <a:accent6>
        <a:srgbClr val="202F3E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4227</TotalTime>
  <Words>424</Words>
  <Application>Microsoft Office PowerPoint</Application>
  <PresentationFormat>Широкоэкранный</PresentationFormat>
  <Paragraphs>98</Paragraphs>
  <Slides>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Black</vt:lpstr>
      <vt:lpstr>Lato Heavy</vt:lpstr>
      <vt:lpstr>Lato Light</vt:lpstr>
      <vt:lpstr>Lato Thin</vt:lpstr>
      <vt:lpstr>Open Sans</vt:lpstr>
      <vt:lpstr>Source Sans Pro</vt:lpstr>
      <vt:lpstr>Times New Roman</vt:lpstr>
      <vt:lpstr>Titillium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RITS</dc:creator>
  <cp:lastModifiedBy>user</cp:lastModifiedBy>
  <cp:revision>382</cp:revision>
  <dcterms:created xsi:type="dcterms:W3CDTF">2017-09-19T08:02:03Z</dcterms:created>
  <dcterms:modified xsi:type="dcterms:W3CDTF">2024-06-07T06:09:09Z</dcterms:modified>
</cp:coreProperties>
</file>